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17" r:id="rId4"/>
  </p:sldMasterIdLst>
  <p:notesMasterIdLst>
    <p:notesMasterId r:id="rId43"/>
  </p:notesMasterIdLst>
  <p:sldIdLst>
    <p:sldId id="286" r:id="rId5"/>
    <p:sldId id="276" r:id="rId6"/>
    <p:sldId id="257" r:id="rId7"/>
    <p:sldId id="277" r:id="rId8"/>
    <p:sldId id="278" r:id="rId9"/>
    <p:sldId id="275" r:id="rId10"/>
    <p:sldId id="279" r:id="rId11"/>
    <p:sldId id="280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87" r:id="rId20"/>
    <p:sldId id="282" r:id="rId21"/>
    <p:sldId id="290" r:id="rId22"/>
    <p:sldId id="299" r:id="rId23"/>
    <p:sldId id="283" r:id="rId24"/>
    <p:sldId id="265" r:id="rId25"/>
    <p:sldId id="262" r:id="rId26"/>
    <p:sldId id="263" r:id="rId27"/>
    <p:sldId id="261" r:id="rId28"/>
    <p:sldId id="285" r:id="rId29"/>
    <p:sldId id="284" r:id="rId30"/>
    <p:sldId id="291" r:id="rId31"/>
    <p:sldId id="304" r:id="rId32"/>
    <p:sldId id="305" r:id="rId33"/>
    <p:sldId id="301" r:id="rId34"/>
    <p:sldId id="300" r:id="rId35"/>
    <p:sldId id="302" r:id="rId36"/>
    <p:sldId id="306" r:id="rId37"/>
    <p:sldId id="303" r:id="rId38"/>
    <p:sldId id="308" r:id="rId39"/>
    <p:sldId id="309" r:id="rId40"/>
    <p:sldId id="310" r:id="rId41"/>
    <p:sldId id="271" r:id="rId42"/>
  </p:sldIdLst>
  <p:sldSz cx="13004800" cy="97536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yes, Lorena" initials="RL" lastIdx="1" clrIdx="0">
    <p:extLst>
      <p:ext uri="{19B8F6BF-5375-455C-9EA6-DF929625EA0E}">
        <p15:presenceInfo xmlns:p15="http://schemas.microsoft.com/office/powerpoint/2012/main" userId="Reyes, Lor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D0A2"/>
    <a:srgbClr val="34C6CE"/>
    <a:srgbClr val="2E83C3"/>
    <a:srgbClr val="00CC99"/>
    <a:srgbClr val="33CCCC"/>
    <a:srgbClr val="A9F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6330" autoAdjust="0"/>
  </p:normalViewPr>
  <p:slideViewPr>
    <p:cSldViewPr>
      <p:cViewPr varScale="1">
        <p:scale>
          <a:sx n="78" d="100"/>
          <a:sy n="78" d="100"/>
        </p:scale>
        <p:origin x="1620" y="102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-4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8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166AF3-62DF-4D94-BA9A-3F62F819A66D}" type="doc">
      <dgm:prSet loTypeId="urn:microsoft.com/office/officeart/2005/8/layout/hChevron3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DAA9E9-E5AD-43CE-93A5-894BDD1C5BE5}">
      <dgm:prSet/>
      <dgm:spPr/>
      <dgm:t>
        <a:bodyPr/>
        <a:lstStyle/>
        <a:p>
          <a:pPr rtl="0"/>
          <a:r>
            <a:rPr lang="es-MX" b="1" noProof="0" dirty="0"/>
            <a:t>Base de toda la escuela – </a:t>
          </a:r>
          <a:r>
            <a:rPr lang="es-MX" b="0" noProof="0" dirty="0"/>
            <a:t>Los fondos solían servir a todos los estudiantes para poder incrementar los logros</a:t>
          </a:r>
          <a:endParaRPr lang="es-MX" noProof="0" dirty="0"/>
        </a:p>
      </dgm:t>
    </dgm:pt>
    <dgm:pt modelId="{D635B999-60C3-419D-B71A-297A5EDCC17F}" type="parTrans" cxnId="{67B9E24D-7BBD-4BF0-BDFC-7F2EB05D5DE3}">
      <dgm:prSet/>
      <dgm:spPr/>
      <dgm:t>
        <a:bodyPr/>
        <a:lstStyle/>
        <a:p>
          <a:endParaRPr lang="en-US"/>
        </a:p>
      </dgm:t>
    </dgm:pt>
    <dgm:pt modelId="{52D72ECA-1E01-4D0B-BEFE-65C3AAC3E14E}" type="sibTrans" cxnId="{67B9E24D-7BBD-4BF0-BDFC-7F2EB05D5DE3}">
      <dgm:prSet/>
      <dgm:spPr/>
      <dgm:t>
        <a:bodyPr/>
        <a:lstStyle/>
        <a:p>
          <a:endParaRPr lang="en-US"/>
        </a:p>
      </dgm:t>
    </dgm:pt>
    <dgm:pt modelId="{A896A405-B88F-4C80-A389-80D82D3E00FC}">
      <dgm:prSet/>
      <dgm:spPr/>
      <dgm:t>
        <a:bodyPr/>
        <a:lstStyle/>
        <a:p>
          <a:pPr rtl="0"/>
          <a:r>
            <a:rPr lang="es-MX" b="1" noProof="0" dirty="0"/>
            <a:t>Uso de fondos de Titulo I</a:t>
          </a:r>
          <a:endParaRPr lang="es-MX" noProof="0" dirty="0"/>
        </a:p>
      </dgm:t>
    </dgm:pt>
    <dgm:pt modelId="{516D5C7D-3562-461C-960B-4DAEC88E2876}" type="parTrans" cxnId="{9BCC1A81-65B9-4D0E-937F-B107AC5046F6}">
      <dgm:prSet/>
      <dgm:spPr/>
      <dgm:t>
        <a:bodyPr/>
        <a:lstStyle/>
        <a:p>
          <a:endParaRPr lang="en-US"/>
        </a:p>
      </dgm:t>
    </dgm:pt>
    <dgm:pt modelId="{96DB9883-C9E3-44CC-AA1A-1E9E7BF1E137}" type="sibTrans" cxnId="{9BCC1A81-65B9-4D0E-937F-B107AC5046F6}">
      <dgm:prSet/>
      <dgm:spPr/>
      <dgm:t>
        <a:bodyPr/>
        <a:lstStyle/>
        <a:p>
          <a:endParaRPr lang="en-US"/>
        </a:p>
      </dgm:t>
    </dgm:pt>
    <dgm:pt modelId="{777F4D35-6331-4E17-9980-265C3BC6D821}">
      <dgm:prSet/>
      <dgm:spPr/>
      <dgm:t>
        <a:bodyPr/>
        <a:lstStyle/>
        <a:p>
          <a:pPr rtl="0"/>
          <a:r>
            <a:rPr lang="es-MX" noProof="0" dirty="0"/>
            <a:t>Mejorar todo el programa educativo de la escuela.</a:t>
          </a:r>
        </a:p>
      </dgm:t>
    </dgm:pt>
    <dgm:pt modelId="{723D967A-B0C2-4963-858A-589D8E5B335D}" type="parTrans" cxnId="{1FBAE345-B494-4F50-833A-D22345AF2578}">
      <dgm:prSet/>
      <dgm:spPr/>
      <dgm:t>
        <a:bodyPr/>
        <a:lstStyle/>
        <a:p>
          <a:endParaRPr lang="en-US"/>
        </a:p>
      </dgm:t>
    </dgm:pt>
    <dgm:pt modelId="{9C1438F8-D6CA-4552-B710-0E44ECFA75A6}" type="sibTrans" cxnId="{1FBAE345-B494-4F50-833A-D22345AF2578}">
      <dgm:prSet/>
      <dgm:spPr/>
      <dgm:t>
        <a:bodyPr/>
        <a:lstStyle/>
        <a:p>
          <a:endParaRPr lang="en-US"/>
        </a:p>
      </dgm:t>
    </dgm:pt>
    <dgm:pt modelId="{E7354280-3222-46FA-986C-89A0D8630096}">
      <dgm:prSet/>
      <dgm:spPr/>
      <dgm:t>
        <a:bodyPr/>
        <a:lstStyle/>
        <a:p>
          <a:pPr rtl="0"/>
          <a:r>
            <a:rPr lang="es-MX" noProof="0" dirty="0"/>
            <a:t>Brindar asistencia adicional a todos los estudiantes que tengan dificultades para cumplir con los objetivos de rendimiento del Estado.</a:t>
          </a:r>
        </a:p>
      </dgm:t>
    </dgm:pt>
    <dgm:pt modelId="{03CADFA5-4F6F-4D4E-9E10-AD9F9C2C01D1}" type="parTrans" cxnId="{2812E6B6-3106-4168-B647-D8C575263005}">
      <dgm:prSet/>
      <dgm:spPr/>
      <dgm:t>
        <a:bodyPr/>
        <a:lstStyle/>
        <a:p>
          <a:endParaRPr lang="en-US"/>
        </a:p>
      </dgm:t>
    </dgm:pt>
    <dgm:pt modelId="{5FF0B637-07E4-4F55-9DD9-E92EAA40D57B}" type="sibTrans" cxnId="{2812E6B6-3106-4168-B647-D8C575263005}">
      <dgm:prSet/>
      <dgm:spPr/>
      <dgm:t>
        <a:bodyPr/>
        <a:lstStyle/>
        <a:p>
          <a:endParaRPr lang="en-US"/>
        </a:p>
      </dgm:t>
    </dgm:pt>
    <dgm:pt modelId="{D66177F2-A569-4026-96BF-6E3AD95A79B7}" type="pres">
      <dgm:prSet presAssocID="{AA166AF3-62DF-4D94-BA9A-3F62F819A66D}" presName="Name0" presStyleCnt="0">
        <dgm:presLayoutVars>
          <dgm:dir/>
          <dgm:resizeHandles val="exact"/>
        </dgm:presLayoutVars>
      </dgm:prSet>
      <dgm:spPr/>
    </dgm:pt>
    <dgm:pt modelId="{D5EF6659-D9D5-4D50-913B-E460B3D9D1D7}" type="pres">
      <dgm:prSet presAssocID="{80DAA9E9-E5AD-43CE-93A5-894BDD1C5BE5}" presName="parAndChTx" presStyleLbl="node1" presStyleIdx="0" presStyleCnt="2">
        <dgm:presLayoutVars>
          <dgm:bulletEnabled val="1"/>
        </dgm:presLayoutVars>
      </dgm:prSet>
      <dgm:spPr/>
    </dgm:pt>
    <dgm:pt modelId="{A0A9B521-C3B5-42D8-9533-B61B3507F734}" type="pres">
      <dgm:prSet presAssocID="{52D72ECA-1E01-4D0B-BEFE-65C3AAC3E14E}" presName="parAndChSpace" presStyleCnt="0"/>
      <dgm:spPr/>
    </dgm:pt>
    <dgm:pt modelId="{6A2CAF96-9CBC-47F3-9D05-FBED86A876EE}" type="pres">
      <dgm:prSet presAssocID="{A896A405-B88F-4C80-A389-80D82D3E00FC}" presName="parAndChTx" presStyleLbl="node1" presStyleIdx="1" presStyleCnt="2">
        <dgm:presLayoutVars>
          <dgm:bulletEnabled val="1"/>
        </dgm:presLayoutVars>
      </dgm:prSet>
      <dgm:spPr/>
    </dgm:pt>
  </dgm:ptLst>
  <dgm:cxnLst>
    <dgm:cxn modelId="{E2EACE17-8AE1-4F06-910D-33D799574EF0}" type="presOf" srcId="{777F4D35-6331-4E17-9980-265C3BC6D821}" destId="{6A2CAF96-9CBC-47F3-9D05-FBED86A876EE}" srcOrd="0" destOrd="1" presId="urn:microsoft.com/office/officeart/2005/8/layout/hChevron3"/>
    <dgm:cxn modelId="{44AA1C5B-BD2B-4419-B84B-3A1656066C0E}" type="presOf" srcId="{E7354280-3222-46FA-986C-89A0D8630096}" destId="{6A2CAF96-9CBC-47F3-9D05-FBED86A876EE}" srcOrd="0" destOrd="2" presId="urn:microsoft.com/office/officeart/2005/8/layout/hChevron3"/>
    <dgm:cxn modelId="{46A0515D-8D63-4592-93DE-0088191B1887}" type="presOf" srcId="{AA166AF3-62DF-4D94-BA9A-3F62F819A66D}" destId="{D66177F2-A569-4026-96BF-6E3AD95A79B7}" srcOrd="0" destOrd="0" presId="urn:microsoft.com/office/officeart/2005/8/layout/hChevron3"/>
    <dgm:cxn modelId="{1FBAE345-B494-4F50-833A-D22345AF2578}" srcId="{A896A405-B88F-4C80-A389-80D82D3E00FC}" destId="{777F4D35-6331-4E17-9980-265C3BC6D821}" srcOrd="0" destOrd="0" parTransId="{723D967A-B0C2-4963-858A-589D8E5B335D}" sibTransId="{9C1438F8-D6CA-4552-B710-0E44ECFA75A6}"/>
    <dgm:cxn modelId="{BCE89C68-F357-4CDC-B9D7-9F9400ED5189}" type="presOf" srcId="{A896A405-B88F-4C80-A389-80D82D3E00FC}" destId="{6A2CAF96-9CBC-47F3-9D05-FBED86A876EE}" srcOrd="0" destOrd="0" presId="urn:microsoft.com/office/officeart/2005/8/layout/hChevron3"/>
    <dgm:cxn modelId="{67B9E24D-7BBD-4BF0-BDFC-7F2EB05D5DE3}" srcId="{AA166AF3-62DF-4D94-BA9A-3F62F819A66D}" destId="{80DAA9E9-E5AD-43CE-93A5-894BDD1C5BE5}" srcOrd="0" destOrd="0" parTransId="{D635B999-60C3-419D-B71A-297A5EDCC17F}" sibTransId="{52D72ECA-1E01-4D0B-BEFE-65C3AAC3E14E}"/>
    <dgm:cxn modelId="{9BCC1A81-65B9-4D0E-937F-B107AC5046F6}" srcId="{AA166AF3-62DF-4D94-BA9A-3F62F819A66D}" destId="{A896A405-B88F-4C80-A389-80D82D3E00FC}" srcOrd="1" destOrd="0" parTransId="{516D5C7D-3562-461C-960B-4DAEC88E2876}" sibTransId="{96DB9883-C9E3-44CC-AA1A-1E9E7BF1E137}"/>
    <dgm:cxn modelId="{647475A5-925A-4265-BD38-4E38C89FE018}" type="presOf" srcId="{80DAA9E9-E5AD-43CE-93A5-894BDD1C5BE5}" destId="{D5EF6659-D9D5-4D50-913B-E460B3D9D1D7}" srcOrd="0" destOrd="0" presId="urn:microsoft.com/office/officeart/2005/8/layout/hChevron3"/>
    <dgm:cxn modelId="{2812E6B6-3106-4168-B647-D8C575263005}" srcId="{A896A405-B88F-4C80-A389-80D82D3E00FC}" destId="{E7354280-3222-46FA-986C-89A0D8630096}" srcOrd="1" destOrd="0" parTransId="{03CADFA5-4F6F-4D4E-9E10-AD9F9C2C01D1}" sibTransId="{5FF0B637-07E4-4F55-9DD9-E92EAA40D57B}"/>
    <dgm:cxn modelId="{83DAEFF4-E486-4AC0-BF9F-EE99C0E96CE4}" type="presParOf" srcId="{D66177F2-A569-4026-96BF-6E3AD95A79B7}" destId="{D5EF6659-D9D5-4D50-913B-E460B3D9D1D7}" srcOrd="0" destOrd="0" presId="urn:microsoft.com/office/officeart/2005/8/layout/hChevron3"/>
    <dgm:cxn modelId="{71514F37-D71B-498B-A723-4DC4D9E40E64}" type="presParOf" srcId="{D66177F2-A569-4026-96BF-6E3AD95A79B7}" destId="{A0A9B521-C3B5-42D8-9533-B61B3507F734}" srcOrd="1" destOrd="0" presId="urn:microsoft.com/office/officeart/2005/8/layout/hChevron3"/>
    <dgm:cxn modelId="{4104FCF9-916B-4D41-B3A2-2376E700AFE4}" type="presParOf" srcId="{D66177F2-A569-4026-96BF-6E3AD95A79B7}" destId="{6A2CAF96-9CBC-47F3-9D05-FBED86A876EE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3D60A15-825D-413A-A289-BA262F1C3B2C}" type="doc">
      <dgm:prSet loTypeId="urn:microsoft.com/office/officeart/2005/8/layout/hList1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C62B7CA6-D867-43E2-A631-29B2E85C1EFA}">
      <dgm:prSet/>
      <dgm:spPr/>
      <dgm:t>
        <a:bodyPr/>
        <a:lstStyle/>
        <a:p>
          <a:pPr rtl="0"/>
          <a:r>
            <a:rPr lang="es-MX" b="1" noProof="0" dirty="0"/>
            <a:t>Evaluaciones requeridas para Titulo I</a:t>
          </a:r>
          <a:endParaRPr lang="es-MX" noProof="0" dirty="0"/>
        </a:p>
      </dgm:t>
    </dgm:pt>
    <dgm:pt modelId="{E7535A8A-F5AD-4EAA-9F70-192A310B6387}" type="parTrans" cxnId="{A3A5C2CE-120E-463C-95E3-740C056F7168}">
      <dgm:prSet/>
      <dgm:spPr/>
      <dgm:t>
        <a:bodyPr/>
        <a:lstStyle/>
        <a:p>
          <a:endParaRPr lang="en-US"/>
        </a:p>
      </dgm:t>
    </dgm:pt>
    <dgm:pt modelId="{9D748294-D3CB-406C-883A-0123EE9FAF56}" type="sibTrans" cxnId="{A3A5C2CE-120E-463C-95E3-740C056F7168}">
      <dgm:prSet/>
      <dgm:spPr/>
      <dgm:t>
        <a:bodyPr/>
        <a:lstStyle/>
        <a:p>
          <a:endParaRPr lang="en-US"/>
        </a:p>
      </dgm:t>
    </dgm:pt>
    <dgm:pt modelId="{C8A8742C-8585-4455-B631-F0307CFB5538}">
      <dgm:prSet/>
      <dgm:spPr/>
      <dgm:t>
        <a:bodyPr/>
        <a:lstStyle/>
        <a:p>
          <a:pPr rtl="0"/>
          <a:r>
            <a:rPr lang="es-MX" b="1" noProof="0" dirty="0"/>
            <a:t>Evaluaciones estatales</a:t>
          </a:r>
        </a:p>
      </dgm:t>
    </dgm:pt>
    <dgm:pt modelId="{ED22A659-2E52-4DC4-B16A-69547419DC22}" type="parTrans" cxnId="{7AEABF5E-9092-49A3-BF6F-2228F0FE70E9}">
      <dgm:prSet/>
      <dgm:spPr/>
      <dgm:t>
        <a:bodyPr/>
        <a:lstStyle/>
        <a:p>
          <a:endParaRPr lang="en-US"/>
        </a:p>
      </dgm:t>
    </dgm:pt>
    <dgm:pt modelId="{450B1CE3-A57C-4D76-83E6-2572530D3C3A}" type="sibTrans" cxnId="{7AEABF5E-9092-49A3-BF6F-2228F0FE70E9}">
      <dgm:prSet/>
      <dgm:spPr/>
      <dgm:t>
        <a:bodyPr/>
        <a:lstStyle/>
        <a:p>
          <a:endParaRPr lang="en-US"/>
        </a:p>
      </dgm:t>
    </dgm:pt>
    <dgm:pt modelId="{6884D3B1-A885-4228-B36B-7B3F44FB43AC}">
      <dgm:prSet/>
      <dgm:spPr/>
      <dgm:t>
        <a:bodyPr/>
        <a:lstStyle/>
        <a:p>
          <a:pPr rtl="0"/>
          <a:r>
            <a:rPr lang="es-MX" noProof="0" dirty="0"/>
            <a:t>Lectura (ELA) y matemáticas anualmente para los grados 3-8 (Consorcio de evaluación equilibrada mas inteligente con siglas en ingles – SBAC)</a:t>
          </a:r>
        </a:p>
      </dgm:t>
    </dgm:pt>
    <dgm:pt modelId="{88F90484-D721-4C1F-B590-C52D79144037}" type="parTrans" cxnId="{27CABD0D-B7FE-43DA-ABFB-3E4A89B90D90}">
      <dgm:prSet/>
      <dgm:spPr/>
      <dgm:t>
        <a:bodyPr/>
        <a:lstStyle/>
        <a:p>
          <a:endParaRPr lang="en-US"/>
        </a:p>
      </dgm:t>
    </dgm:pt>
    <dgm:pt modelId="{5A5784FD-8200-44AD-88FE-308E841C39BB}" type="sibTrans" cxnId="{27CABD0D-B7FE-43DA-ABFB-3E4A89B90D90}">
      <dgm:prSet/>
      <dgm:spPr/>
      <dgm:t>
        <a:bodyPr/>
        <a:lstStyle/>
        <a:p>
          <a:endParaRPr lang="en-US"/>
        </a:p>
      </dgm:t>
    </dgm:pt>
    <dgm:pt modelId="{0B37B3C1-C55E-4AE1-B252-A1B9C5B9535B}">
      <dgm:prSet/>
      <dgm:spPr/>
      <dgm:t>
        <a:bodyPr/>
        <a:lstStyle/>
        <a:p>
          <a:pPr rtl="0"/>
          <a:r>
            <a:rPr lang="es-MX" noProof="0" dirty="0"/>
            <a:t>ELA  y matemáticas en la escuela preparatoria (Finales Comunes del Distrito y finales de fin de Curso de Nevada siglas en ingles (</a:t>
          </a:r>
          <a:r>
            <a:rPr lang="es-MX" noProof="0" dirty="0" err="1"/>
            <a:t>EoC</a:t>
          </a:r>
          <a:r>
            <a:rPr lang="es-MX" noProof="0" dirty="0"/>
            <a:t>) )</a:t>
          </a:r>
        </a:p>
      </dgm:t>
    </dgm:pt>
    <dgm:pt modelId="{EB590949-B162-4A2F-86BE-B2655084C4C5}" type="parTrans" cxnId="{FA07FD61-7675-447D-A6BB-2D311E44E7C8}">
      <dgm:prSet/>
      <dgm:spPr/>
      <dgm:t>
        <a:bodyPr/>
        <a:lstStyle/>
        <a:p>
          <a:endParaRPr lang="en-US"/>
        </a:p>
      </dgm:t>
    </dgm:pt>
    <dgm:pt modelId="{E3A99166-E1E3-4971-BF83-9BD7EC1DBAAC}" type="sibTrans" cxnId="{FA07FD61-7675-447D-A6BB-2D311E44E7C8}">
      <dgm:prSet/>
      <dgm:spPr/>
      <dgm:t>
        <a:bodyPr/>
        <a:lstStyle/>
        <a:p>
          <a:endParaRPr lang="en-US"/>
        </a:p>
      </dgm:t>
    </dgm:pt>
    <dgm:pt modelId="{2BFF1399-932E-41D1-B9C8-321E23ADA135}">
      <dgm:prSet/>
      <dgm:spPr/>
      <dgm:t>
        <a:bodyPr/>
        <a:lstStyle/>
        <a:p>
          <a:pPr rtl="0"/>
          <a:r>
            <a:rPr lang="es-MX" noProof="0" dirty="0"/>
            <a:t>Ciencias en los grados 5 y  8 (Evaluaciones de Ciencias de Nevada), y una vez en grados 9 o 10 (</a:t>
          </a:r>
          <a:r>
            <a:rPr lang="es-MX" noProof="0" dirty="0" err="1"/>
            <a:t>EoC</a:t>
          </a:r>
          <a:r>
            <a:rPr lang="es-MX" noProof="0" dirty="0"/>
            <a:t> Finales)</a:t>
          </a:r>
        </a:p>
      </dgm:t>
    </dgm:pt>
    <dgm:pt modelId="{6FAA548C-70F8-4726-AA92-C370716F7C45}" type="parTrans" cxnId="{1BCEA16D-4424-4752-97BB-5909B4318A0F}">
      <dgm:prSet/>
      <dgm:spPr/>
      <dgm:t>
        <a:bodyPr/>
        <a:lstStyle/>
        <a:p>
          <a:endParaRPr lang="en-US"/>
        </a:p>
      </dgm:t>
    </dgm:pt>
    <dgm:pt modelId="{FCBD9BD2-7161-483B-BD7E-54C2DFEEC485}" type="sibTrans" cxnId="{1BCEA16D-4424-4752-97BB-5909B4318A0F}">
      <dgm:prSet/>
      <dgm:spPr/>
      <dgm:t>
        <a:bodyPr/>
        <a:lstStyle/>
        <a:p>
          <a:endParaRPr lang="en-US"/>
        </a:p>
      </dgm:t>
    </dgm:pt>
    <dgm:pt modelId="{208842AC-3BB4-4BDB-8E9C-AA5467D49A0B}">
      <dgm:prSet/>
      <dgm:spPr/>
      <dgm:t>
        <a:bodyPr/>
        <a:lstStyle/>
        <a:p>
          <a:pPr rtl="0"/>
          <a:r>
            <a:rPr lang="es-MX" b="1" noProof="0" dirty="0"/>
            <a:t>Otros: </a:t>
          </a:r>
          <a:endParaRPr lang="es-MX" noProof="0" dirty="0"/>
        </a:p>
      </dgm:t>
    </dgm:pt>
    <dgm:pt modelId="{5A9A5B93-3AA9-4A35-8F2F-76F8AE1F7461}" type="parTrans" cxnId="{EACD5FD4-606C-4493-8146-3860C97410ED}">
      <dgm:prSet/>
      <dgm:spPr/>
      <dgm:t>
        <a:bodyPr/>
        <a:lstStyle/>
        <a:p>
          <a:endParaRPr lang="en-US"/>
        </a:p>
      </dgm:t>
    </dgm:pt>
    <dgm:pt modelId="{CB638460-D155-4F70-A984-7946E0AABC0C}" type="sibTrans" cxnId="{EACD5FD4-606C-4493-8146-3860C97410ED}">
      <dgm:prSet/>
      <dgm:spPr/>
      <dgm:t>
        <a:bodyPr/>
        <a:lstStyle/>
        <a:p>
          <a:endParaRPr lang="en-US"/>
        </a:p>
      </dgm:t>
    </dgm:pt>
    <dgm:pt modelId="{4DE1D477-1E37-4236-BD1B-FFD905827BCE}">
      <dgm:prSet/>
      <dgm:spPr/>
      <dgm:t>
        <a:bodyPr/>
        <a:lstStyle/>
        <a:p>
          <a:pPr rtl="0"/>
          <a:r>
            <a:rPr lang="es-MX" noProof="0" dirty="0"/>
            <a:t>Los estudiantes que están </a:t>
          </a:r>
          <a:r>
            <a:rPr lang="es-MX" noProof="0" dirty="0" err="1"/>
            <a:t>aprendiedo</a:t>
          </a:r>
          <a:r>
            <a:rPr lang="es-MX" noProof="0" dirty="0"/>
            <a:t> </a:t>
          </a:r>
          <a:r>
            <a:rPr lang="es-MX" noProof="0" dirty="0" err="1"/>
            <a:t>inlges</a:t>
          </a:r>
          <a:r>
            <a:rPr lang="es-MX" noProof="0" dirty="0"/>
            <a:t> (EL) tienen pruebas de dominio académico de ingles.</a:t>
          </a:r>
        </a:p>
      </dgm:t>
    </dgm:pt>
    <dgm:pt modelId="{B1A309C9-E052-4781-83AA-50A7BE56E404}" type="parTrans" cxnId="{217792CF-EA5A-41C4-9DCB-F0296FCE9D8E}">
      <dgm:prSet/>
      <dgm:spPr/>
      <dgm:t>
        <a:bodyPr/>
        <a:lstStyle/>
        <a:p>
          <a:endParaRPr lang="en-US"/>
        </a:p>
      </dgm:t>
    </dgm:pt>
    <dgm:pt modelId="{D9E631E2-9278-4718-910C-F79DEDE3004B}" type="sibTrans" cxnId="{217792CF-EA5A-41C4-9DCB-F0296FCE9D8E}">
      <dgm:prSet/>
      <dgm:spPr/>
      <dgm:t>
        <a:bodyPr/>
        <a:lstStyle/>
        <a:p>
          <a:endParaRPr lang="en-US"/>
        </a:p>
      </dgm:t>
    </dgm:pt>
    <dgm:pt modelId="{B2B1B910-07C0-4013-85B7-05E19C690C55}">
      <dgm:prSet/>
      <dgm:spPr/>
      <dgm:t>
        <a:bodyPr/>
        <a:lstStyle/>
        <a:p>
          <a:pPr rtl="0"/>
          <a:r>
            <a:rPr lang="es-MX" noProof="0" dirty="0"/>
            <a:t>Toman medidas de habilidades de escuchar, hablar, leer y escribir en ingles (ACCESS para </a:t>
          </a:r>
          <a:r>
            <a:rPr lang="es-MX" noProof="0" dirty="0" err="1"/>
            <a:t>ELLs</a:t>
          </a:r>
          <a:r>
            <a:rPr lang="es-MX" noProof="0" dirty="0"/>
            <a:t>)</a:t>
          </a:r>
        </a:p>
      </dgm:t>
    </dgm:pt>
    <dgm:pt modelId="{FA2BD612-EB58-41DD-BFE0-7DBB34656FC9}" type="parTrans" cxnId="{CA72CD84-D467-4CFE-863B-343C0A510FFB}">
      <dgm:prSet/>
      <dgm:spPr/>
      <dgm:t>
        <a:bodyPr/>
        <a:lstStyle/>
        <a:p>
          <a:endParaRPr lang="en-US"/>
        </a:p>
      </dgm:t>
    </dgm:pt>
    <dgm:pt modelId="{BA294E26-1FE1-4A94-AFA2-5007E6AF1979}" type="sibTrans" cxnId="{CA72CD84-D467-4CFE-863B-343C0A510FFB}">
      <dgm:prSet/>
      <dgm:spPr/>
      <dgm:t>
        <a:bodyPr/>
        <a:lstStyle/>
        <a:p>
          <a:endParaRPr lang="en-US"/>
        </a:p>
      </dgm:t>
    </dgm:pt>
    <dgm:pt modelId="{AEA0B870-FE91-4E5E-BDA8-CB76D7E5ACC3}" type="pres">
      <dgm:prSet presAssocID="{63D60A15-825D-413A-A289-BA262F1C3B2C}" presName="Name0" presStyleCnt="0">
        <dgm:presLayoutVars>
          <dgm:dir/>
          <dgm:animLvl val="lvl"/>
          <dgm:resizeHandles val="exact"/>
        </dgm:presLayoutVars>
      </dgm:prSet>
      <dgm:spPr/>
    </dgm:pt>
    <dgm:pt modelId="{1B2FBDA4-CE11-4CD4-BEBE-16F838C1128D}" type="pres">
      <dgm:prSet presAssocID="{C62B7CA6-D867-43E2-A631-29B2E85C1EFA}" presName="composite" presStyleCnt="0"/>
      <dgm:spPr/>
    </dgm:pt>
    <dgm:pt modelId="{96427BA7-38A4-446A-935A-5B19F4F16D1A}" type="pres">
      <dgm:prSet presAssocID="{C62B7CA6-D867-43E2-A631-29B2E85C1EFA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EAE97782-A820-403A-8FD8-75B4FE7C56F3}" type="pres">
      <dgm:prSet presAssocID="{C62B7CA6-D867-43E2-A631-29B2E85C1EFA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27CABD0D-B7FE-43DA-ABFB-3E4A89B90D90}" srcId="{C8A8742C-8585-4455-B631-F0307CFB5538}" destId="{6884D3B1-A885-4228-B36B-7B3F44FB43AC}" srcOrd="0" destOrd="0" parTransId="{88F90484-D721-4C1F-B590-C52D79144037}" sibTransId="{5A5784FD-8200-44AD-88FE-308E841C39BB}"/>
    <dgm:cxn modelId="{B565F02E-6F6F-4610-A8D3-D0FB9C5CDB43}" type="presOf" srcId="{0B37B3C1-C55E-4AE1-B252-A1B9C5B9535B}" destId="{EAE97782-A820-403A-8FD8-75B4FE7C56F3}" srcOrd="0" destOrd="2" presId="urn:microsoft.com/office/officeart/2005/8/layout/hList1"/>
    <dgm:cxn modelId="{51D0055D-5960-445D-A9F2-69F76E7E41FB}" type="presOf" srcId="{B2B1B910-07C0-4013-85B7-05E19C690C55}" destId="{EAE97782-A820-403A-8FD8-75B4FE7C56F3}" srcOrd="0" destOrd="6" presId="urn:microsoft.com/office/officeart/2005/8/layout/hList1"/>
    <dgm:cxn modelId="{7AEABF5E-9092-49A3-BF6F-2228F0FE70E9}" srcId="{C62B7CA6-D867-43E2-A631-29B2E85C1EFA}" destId="{C8A8742C-8585-4455-B631-F0307CFB5538}" srcOrd="0" destOrd="0" parTransId="{ED22A659-2E52-4DC4-B16A-69547419DC22}" sibTransId="{450B1CE3-A57C-4D76-83E6-2572530D3C3A}"/>
    <dgm:cxn modelId="{F90E2160-6A7F-4AD9-91EB-31366F13FCD3}" type="presOf" srcId="{C62B7CA6-D867-43E2-A631-29B2E85C1EFA}" destId="{96427BA7-38A4-446A-935A-5B19F4F16D1A}" srcOrd="0" destOrd="0" presId="urn:microsoft.com/office/officeart/2005/8/layout/hList1"/>
    <dgm:cxn modelId="{FA07FD61-7675-447D-A6BB-2D311E44E7C8}" srcId="{C8A8742C-8585-4455-B631-F0307CFB5538}" destId="{0B37B3C1-C55E-4AE1-B252-A1B9C5B9535B}" srcOrd="1" destOrd="0" parTransId="{EB590949-B162-4A2F-86BE-B2655084C4C5}" sibTransId="{E3A99166-E1E3-4971-BF83-9BD7EC1DBAAC}"/>
    <dgm:cxn modelId="{1BCEA16D-4424-4752-97BB-5909B4318A0F}" srcId="{C62B7CA6-D867-43E2-A631-29B2E85C1EFA}" destId="{2BFF1399-932E-41D1-B9C8-321E23ADA135}" srcOrd="1" destOrd="0" parTransId="{6FAA548C-70F8-4726-AA92-C370716F7C45}" sibTransId="{FCBD9BD2-7161-483B-BD7E-54C2DFEEC485}"/>
    <dgm:cxn modelId="{E1D63156-08B2-4484-9ACE-3B683D66DAD5}" type="presOf" srcId="{6884D3B1-A885-4228-B36B-7B3F44FB43AC}" destId="{EAE97782-A820-403A-8FD8-75B4FE7C56F3}" srcOrd="0" destOrd="1" presId="urn:microsoft.com/office/officeart/2005/8/layout/hList1"/>
    <dgm:cxn modelId="{CA72CD84-D467-4CFE-863B-343C0A510FFB}" srcId="{208842AC-3BB4-4BDB-8E9C-AA5467D49A0B}" destId="{B2B1B910-07C0-4013-85B7-05E19C690C55}" srcOrd="1" destOrd="0" parTransId="{FA2BD612-EB58-41DD-BFE0-7DBB34656FC9}" sibTransId="{BA294E26-1FE1-4A94-AFA2-5007E6AF1979}"/>
    <dgm:cxn modelId="{03A318A8-7AA8-4288-B02A-6F83EDAFC58E}" type="presOf" srcId="{4DE1D477-1E37-4236-BD1B-FFD905827BCE}" destId="{EAE97782-A820-403A-8FD8-75B4FE7C56F3}" srcOrd="0" destOrd="5" presId="urn:microsoft.com/office/officeart/2005/8/layout/hList1"/>
    <dgm:cxn modelId="{67D871AA-F87C-4969-A541-276137FCE328}" type="presOf" srcId="{C8A8742C-8585-4455-B631-F0307CFB5538}" destId="{EAE97782-A820-403A-8FD8-75B4FE7C56F3}" srcOrd="0" destOrd="0" presId="urn:microsoft.com/office/officeart/2005/8/layout/hList1"/>
    <dgm:cxn modelId="{064DE5C1-283E-444B-9CC7-818C0D7C8C84}" type="presOf" srcId="{63D60A15-825D-413A-A289-BA262F1C3B2C}" destId="{AEA0B870-FE91-4E5E-BDA8-CB76D7E5ACC3}" srcOrd="0" destOrd="0" presId="urn:microsoft.com/office/officeart/2005/8/layout/hList1"/>
    <dgm:cxn modelId="{A3A5C2CE-120E-463C-95E3-740C056F7168}" srcId="{63D60A15-825D-413A-A289-BA262F1C3B2C}" destId="{C62B7CA6-D867-43E2-A631-29B2E85C1EFA}" srcOrd="0" destOrd="0" parTransId="{E7535A8A-F5AD-4EAA-9F70-192A310B6387}" sibTransId="{9D748294-D3CB-406C-883A-0123EE9FAF56}"/>
    <dgm:cxn modelId="{217792CF-EA5A-41C4-9DCB-F0296FCE9D8E}" srcId="{208842AC-3BB4-4BDB-8E9C-AA5467D49A0B}" destId="{4DE1D477-1E37-4236-BD1B-FFD905827BCE}" srcOrd="0" destOrd="0" parTransId="{B1A309C9-E052-4781-83AA-50A7BE56E404}" sibTransId="{D9E631E2-9278-4718-910C-F79DEDE3004B}"/>
    <dgm:cxn modelId="{635BA3D3-5460-47CF-A14B-F13D1F556A88}" type="presOf" srcId="{208842AC-3BB4-4BDB-8E9C-AA5467D49A0B}" destId="{EAE97782-A820-403A-8FD8-75B4FE7C56F3}" srcOrd="0" destOrd="4" presId="urn:microsoft.com/office/officeart/2005/8/layout/hList1"/>
    <dgm:cxn modelId="{EACD5FD4-606C-4493-8146-3860C97410ED}" srcId="{C62B7CA6-D867-43E2-A631-29B2E85C1EFA}" destId="{208842AC-3BB4-4BDB-8E9C-AA5467D49A0B}" srcOrd="2" destOrd="0" parTransId="{5A9A5B93-3AA9-4A35-8F2F-76F8AE1F7461}" sibTransId="{CB638460-D155-4F70-A984-7946E0AABC0C}"/>
    <dgm:cxn modelId="{7F1965E3-A895-49F3-A3C6-0C0B33FD10C3}" type="presOf" srcId="{2BFF1399-932E-41D1-B9C8-321E23ADA135}" destId="{EAE97782-A820-403A-8FD8-75B4FE7C56F3}" srcOrd="0" destOrd="3" presId="urn:microsoft.com/office/officeart/2005/8/layout/hList1"/>
    <dgm:cxn modelId="{9E14618C-0CAE-4627-87D8-52E8C1DC1CFF}" type="presParOf" srcId="{AEA0B870-FE91-4E5E-BDA8-CB76D7E5ACC3}" destId="{1B2FBDA4-CE11-4CD4-BEBE-16F838C1128D}" srcOrd="0" destOrd="0" presId="urn:microsoft.com/office/officeart/2005/8/layout/hList1"/>
    <dgm:cxn modelId="{918B77A2-5EA4-4ACA-BB4F-83B3E9A09310}" type="presParOf" srcId="{1B2FBDA4-CE11-4CD4-BEBE-16F838C1128D}" destId="{96427BA7-38A4-446A-935A-5B19F4F16D1A}" srcOrd="0" destOrd="0" presId="urn:microsoft.com/office/officeart/2005/8/layout/hList1"/>
    <dgm:cxn modelId="{EBF1B2B5-A140-47BC-B8FF-8D93AF144408}" type="presParOf" srcId="{1B2FBDA4-CE11-4CD4-BEBE-16F838C1128D}" destId="{EAE97782-A820-403A-8FD8-75B4FE7C56F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CCB081D-18B0-4238-8E6C-E8C2AEAA573B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EB3F20C-1D41-4BC4-BE23-2F1423E36140}">
      <dgm:prSet/>
      <dgm:spPr/>
      <dgm:t>
        <a:bodyPr/>
        <a:lstStyle/>
        <a:p>
          <a:pPr rtl="0"/>
          <a:r>
            <a:rPr lang="es-MX" b="1" noProof="0"/>
            <a:t>Se le notificara los resultados de la evaluación de su hijo</a:t>
          </a:r>
        </a:p>
      </dgm:t>
    </dgm:pt>
    <dgm:pt modelId="{B813D7FC-EB48-4726-A709-EAAB748EC06B}" type="parTrans" cxnId="{4E1070E3-18D3-457C-B449-61AA2988C752}">
      <dgm:prSet/>
      <dgm:spPr/>
      <dgm:t>
        <a:bodyPr/>
        <a:lstStyle/>
        <a:p>
          <a:endParaRPr lang="en-US"/>
        </a:p>
      </dgm:t>
    </dgm:pt>
    <dgm:pt modelId="{31CB42E1-14B1-46A9-AFDE-363B00A3F06B}" type="sibTrans" cxnId="{4E1070E3-18D3-457C-B449-61AA2988C752}">
      <dgm:prSet/>
      <dgm:spPr/>
      <dgm:t>
        <a:bodyPr/>
        <a:lstStyle/>
        <a:p>
          <a:endParaRPr lang="en-US"/>
        </a:p>
      </dgm:t>
    </dgm:pt>
    <dgm:pt modelId="{F20C9DDF-7AA7-466C-9146-AD7719E889B4}">
      <dgm:prSet/>
      <dgm:spPr/>
      <dgm:t>
        <a:bodyPr/>
        <a:lstStyle/>
        <a:p>
          <a:pPr rtl="0"/>
          <a:r>
            <a:rPr lang="es-MX" b="1" noProof="0"/>
            <a:t>Cronología:</a:t>
          </a:r>
          <a:endParaRPr lang="es-MX" noProof="0"/>
        </a:p>
      </dgm:t>
    </dgm:pt>
    <dgm:pt modelId="{9B06816F-1259-4FFC-89F6-293D5EBE3C4E}" type="parTrans" cxnId="{9A827A59-B26F-48E4-A139-6C59C7264503}">
      <dgm:prSet/>
      <dgm:spPr/>
      <dgm:t>
        <a:bodyPr/>
        <a:lstStyle/>
        <a:p>
          <a:endParaRPr lang="en-US"/>
        </a:p>
      </dgm:t>
    </dgm:pt>
    <dgm:pt modelId="{D84EF8E8-7FB2-442F-8CB4-694FE9C43B3C}" type="sibTrans" cxnId="{9A827A59-B26F-48E4-A139-6C59C7264503}">
      <dgm:prSet/>
      <dgm:spPr/>
      <dgm:t>
        <a:bodyPr/>
        <a:lstStyle/>
        <a:p>
          <a:endParaRPr lang="en-US"/>
        </a:p>
      </dgm:t>
    </dgm:pt>
    <dgm:pt modelId="{D4C2E00F-83E4-4B87-810E-A925B774DCF6}">
      <dgm:prSet/>
      <dgm:spPr/>
      <dgm:t>
        <a:bodyPr/>
        <a:lstStyle/>
        <a:p>
          <a:pPr rtl="0"/>
          <a:r>
            <a:rPr lang="es-MX" b="1" noProof="0"/>
            <a:t>Evaluaciones Estatales</a:t>
          </a:r>
          <a:endParaRPr lang="es-MX" noProof="0"/>
        </a:p>
      </dgm:t>
    </dgm:pt>
    <dgm:pt modelId="{78B593B3-3D50-48EB-ADC0-D1F4CD6515DD}" type="parTrans" cxnId="{826C49ED-6751-4E06-AA19-3821F4CDAB59}">
      <dgm:prSet/>
      <dgm:spPr/>
      <dgm:t>
        <a:bodyPr/>
        <a:lstStyle/>
        <a:p>
          <a:endParaRPr lang="en-US"/>
        </a:p>
      </dgm:t>
    </dgm:pt>
    <dgm:pt modelId="{B1C0F3FE-8F98-4849-8E33-D2576A512C32}" type="sibTrans" cxnId="{826C49ED-6751-4E06-AA19-3821F4CDAB59}">
      <dgm:prSet/>
      <dgm:spPr/>
      <dgm:t>
        <a:bodyPr/>
        <a:lstStyle/>
        <a:p>
          <a:endParaRPr lang="en-US"/>
        </a:p>
      </dgm:t>
    </dgm:pt>
    <dgm:pt modelId="{ACC21B04-644C-4059-BB69-7756CE46873C}">
      <dgm:prSet/>
      <dgm:spPr/>
      <dgm:t>
        <a:bodyPr/>
        <a:lstStyle/>
        <a:p>
          <a:pPr rtl="0"/>
          <a:r>
            <a:rPr lang="es-MX" noProof="0"/>
            <a:t>Grados 3-8 – Otoño después de tomar examen</a:t>
          </a:r>
        </a:p>
      </dgm:t>
    </dgm:pt>
    <dgm:pt modelId="{F058300A-F79C-4C5C-A5C2-4CE2F24699E8}" type="parTrans" cxnId="{D73D2077-0517-4600-9B1F-250277B241B4}">
      <dgm:prSet/>
      <dgm:spPr/>
      <dgm:t>
        <a:bodyPr/>
        <a:lstStyle/>
        <a:p>
          <a:endParaRPr lang="en-US"/>
        </a:p>
      </dgm:t>
    </dgm:pt>
    <dgm:pt modelId="{C7DA1D13-A21C-4799-A951-613B95BB754E}" type="sibTrans" cxnId="{D73D2077-0517-4600-9B1F-250277B241B4}">
      <dgm:prSet/>
      <dgm:spPr/>
      <dgm:t>
        <a:bodyPr/>
        <a:lstStyle/>
        <a:p>
          <a:endParaRPr lang="en-US"/>
        </a:p>
      </dgm:t>
    </dgm:pt>
    <dgm:pt modelId="{164D80C6-390C-45E0-9C17-7EE88C19BBC5}">
      <dgm:prSet/>
      <dgm:spPr/>
      <dgm:t>
        <a:bodyPr/>
        <a:lstStyle/>
        <a:p>
          <a:pPr rtl="0"/>
          <a:r>
            <a:rPr lang="es-MX" noProof="0"/>
            <a:t>Preparatoria–  Después de las evaluaciones comunes del distrito o los exámenes EoC</a:t>
          </a:r>
        </a:p>
      </dgm:t>
    </dgm:pt>
    <dgm:pt modelId="{6943A1C1-A604-4E58-99D9-D9C10E98E22C}" type="parTrans" cxnId="{E4869EC8-D21A-4F19-A634-70DD0F2AB822}">
      <dgm:prSet/>
      <dgm:spPr/>
      <dgm:t>
        <a:bodyPr/>
        <a:lstStyle/>
        <a:p>
          <a:endParaRPr lang="en-US"/>
        </a:p>
      </dgm:t>
    </dgm:pt>
    <dgm:pt modelId="{F7BE21BD-CD6F-4EC9-9600-4334547444FD}" type="sibTrans" cxnId="{E4869EC8-D21A-4F19-A634-70DD0F2AB822}">
      <dgm:prSet/>
      <dgm:spPr/>
      <dgm:t>
        <a:bodyPr/>
        <a:lstStyle/>
        <a:p>
          <a:endParaRPr lang="en-US"/>
        </a:p>
      </dgm:t>
    </dgm:pt>
    <dgm:pt modelId="{DE861085-E93E-4C95-ABA8-DAF5754CB544}">
      <dgm:prSet/>
      <dgm:spPr/>
      <dgm:t>
        <a:bodyPr/>
        <a:lstStyle/>
        <a:p>
          <a:pPr rtl="0"/>
          <a:r>
            <a:rPr lang="es-MX" b="1" noProof="0"/>
            <a:t>Acceso WIDA  </a:t>
          </a:r>
          <a:r>
            <a:rPr lang="es-MX" noProof="0"/>
            <a:t>– Primavera del año escolar</a:t>
          </a:r>
        </a:p>
      </dgm:t>
    </dgm:pt>
    <dgm:pt modelId="{1D902FF9-D116-410F-84F4-D1EDC684C067}" type="parTrans" cxnId="{B79100CC-6464-4131-9759-00FBA1CB95CA}">
      <dgm:prSet/>
      <dgm:spPr/>
      <dgm:t>
        <a:bodyPr/>
        <a:lstStyle/>
        <a:p>
          <a:endParaRPr lang="en-US"/>
        </a:p>
      </dgm:t>
    </dgm:pt>
    <dgm:pt modelId="{560EF4F5-D4EB-46EA-AD24-3F7183EE27C9}" type="sibTrans" cxnId="{B79100CC-6464-4131-9759-00FBA1CB95CA}">
      <dgm:prSet/>
      <dgm:spPr/>
      <dgm:t>
        <a:bodyPr/>
        <a:lstStyle/>
        <a:p>
          <a:endParaRPr lang="en-US"/>
        </a:p>
      </dgm:t>
    </dgm:pt>
    <dgm:pt modelId="{593DBC5E-1F11-40AC-A759-B087E82679C6}" type="pres">
      <dgm:prSet presAssocID="{5CCB081D-18B0-4238-8E6C-E8C2AEAA573B}" presName="linear" presStyleCnt="0">
        <dgm:presLayoutVars>
          <dgm:animLvl val="lvl"/>
          <dgm:resizeHandles val="exact"/>
        </dgm:presLayoutVars>
      </dgm:prSet>
      <dgm:spPr/>
    </dgm:pt>
    <dgm:pt modelId="{5D64C413-22D2-413F-A523-FF9628AA8D8B}" type="pres">
      <dgm:prSet presAssocID="{CEB3F20C-1D41-4BC4-BE23-2F1423E36140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C0851E6-C195-424B-9F6B-F6099D1DB399}" type="pres">
      <dgm:prSet presAssocID="{31CB42E1-14B1-46A9-AFDE-363B00A3F06B}" presName="spacer" presStyleCnt="0"/>
      <dgm:spPr/>
    </dgm:pt>
    <dgm:pt modelId="{4CC030D1-E32A-426E-9F55-E78CED6250D6}" type="pres">
      <dgm:prSet presAssocID="{F20C9DDF-7AA7-466C-9146-AD7719E889B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D4B558-264D-49D8-97AD-FF5AB53C74AB}" type="pres">
      <dgm:prSet presAssocID="{F20C9DDF-7AA7-466C-9146-AD7719E889B4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32E52B22-383A-4C8C-88C9-E8E5461AB500}" type="presOf" srcId="{DE861085-E93E-4C95-ABA8-DAF5754CB544}" destId="{7BD4B558-264D-49D8-97AD-FF5AB53C74AB}" srcOrd="0" destOrd="3" presId="urn:microsoft.com/office/officeart/2005/8/layout/vList2"/>
    <dgm:cxn modelId="{0957F46D-056E-44DA-ABC8-14F6BEAB8C8D}" type="presOf" srcId="{D4C2E00F-83E4-4B87-810E-A925B774DCF6}" destId="{7BD4B558-264D-49D8-97AD-FF5AB53C74AB}" srcOrd="0" destOrd="0" presId="urn:microsoft.com/office/officeart/2005/8/layout/vList2"/>
    <dgm:cxn modelId="{D73D2077-0517-4600-9B1F-250277B241B4}" srcId="{D4C2E00F-83E4-4B87-810E-A925B774DCF6}" destId="{ACC21B04-644C-4059-BB69-7756CE46873C}" srcOrd="0" destOrd="0" parTransId="{F058300A-F79C-4C5C-A5C2-4CE2F24699E8}" sibTransId="{C7DA1D13-A21C-4799-A951-613B95BB754E}"/>
    <dgm:cxn modelId="{9A827A59-B26F-48E4-A139-6C59C7264503}" srcId="{5CCB081D-18B0-4238-8E6C-E8C2AEAA573B}" destId="{F20C9DDF-7AA7-466C-9146-AD7719E889B4}" srcOrd="1" destOrd="0" parTransId="{9B06816F-1259-4FFC-89F6-293D5EBE3C4E}" sibTransId="{D84EF8E8-7FB2-442F-8CB4-694FE9C43B3C}"/>
    <dgm:cxn modelId="{1C5ECBAA-7D64-486C-B0A0-81807A64E6E0}" type="presOf" srcId="{164D80C6-390C-45E0-9C17-7EE88C19BBC5}" destId="{7BD4B558-264D-49D8-97AD-FF5AB53C74AB}" srcOrd="0" destOrd="2" presId="urn:microsoft.com/office/officeart/2005/8/layout/vList2"/>
    <dgm:cxn modelId="{71080BB7-AA6C-4CB6-A892-C24B88A37033}" type="presOf" srcId="{ACC21B04-644C-4059-BB69-7756CE46873C}" destId="{7BD4B558-264D-49D8-97AD-FF5AB53C74AB}" srcOrd="0" destOrd="1" presId="urn:microsoft.com/office/officeart/2005/8/layout/vList2"/>
    <dgm:cxn modelId="{53B789C6-573B-417A-93CC-429613C73D61}" type="presOf" srcId="{5CCB081D-18B0-4238-8E6C-E8C2AEAA573B}" destId="{593DBC5E-1F11-40AC-A759-B087E82679C6}" srcOrd="0" destOrd="0" presId="urn:microsoft.com/office/officeart/2005/8/layout/vList2"/>
    <dgm:cxn modelId="{E4869EC8-D21A-4F19-A634-70DD0F2AB822}" srcId="{D4C2E00F-83E4-4B87-810E-A925B774DCF6}" destId="{164D80C6-390C-45E0-9C17-7EE88C19BBC5}" srcOrd="1" destOrd="0" parTransId="{6943A1C1-A604-4E58-99D9-D9C10E98E22C}" sibTransId="{F7BE21BD-CD6F-4EC9-9600-4334547444FD}"/>
    <dgm:cxn modelId="{B79100CC-6464-4131-9759-00FBA1CB95CA}" srcId="{F20C9DDF-7AA7-466C-9146-AD7719E889B4}" destId="{DE861085-E93E-4C95-ABA8-DAF5754CB544}" srcOrd="1" destOrd="0" parTransId="{1D902FF9-D116-410F-84F4-D1EDC684C067}" sibTransId="{560EF4F5-D4EB-46EA-AD24-3F7183EE27C9}"/>
    <dgm:cxn modelId="{21D500D9-970E-4672-A7C7-86A038534653}" type="presOf" srcId="{CEB3F20C-1D41-4BC4-BE23-2F1423E36140}" destId="{5D64C413-22D2-413F-A523-FF9628AA8D8B}" srcOrd="0" destOrd="0" presId="urn:microsoft.com/office/officeart/2005/8/layout/vList2"/>
    <dgm:cxn modelId="{4ED86FDB-4CE9-4604-AB1A-4FFC7339FA20}" type="presOf" srcId="{F20C9DDF-7AA7-466C-9146-AD7719E889B4}" destId="{4CC030D1-E32A-426E-9F55-E78CED6250D6}" srcOrd="0" destOrd="0" presId="urn:microsoft.com/office/officeart/2005/8/layout/vList2"/>
    <dgm:cxn modelId="{4E1070E3-18D3-457C-B449-61AA2988C752}" srcId="{5CCB081D-18B0-4238-8E6C-E8C2AEAA573B}" destId="{CEB3F20C-1D41-4BC4-BE23-2F1423E36140}" srcOrd="0" destOrd="0" parTransId="{B813D7FC-EB48-4726-A709-EAAB748EC06B}" sibTransId="{31CB42E1-14B1-46A9-AFDE-363B00A3F06B}"/>
    <dgm:cxn modelId="{826C49ED-6751-4E06-AA19-3821F4CDAB59}" srcId="{F20C9DDF-7AA7-466C-9146-AD7719E889B4}" destId="{D4C2E00F-83E4-4B87-810E-A925B774DCF6}" srcOrd="0" destOrd="0" parTransId="{78B593B3-3D50-48EB-ADC0-D1F4CD6515DD}" sibTransId="{B1C0F3FE-8F98-4849-8E33-D2576A512C32}"/>
    <dgm:cxn modelId="{E95D805E-C29C-4AF6-86FC-DF67B68BF479}" type="presParOf" srcId="{593DBC5E-1F11-40AC-A759-B087E82679C6}" destId="{5D64C413-22D2-413F-A523-FF9628AA8D8B}" srcOrd="0" destOrd="0" presId="urn:microsoft.com/office/officeart/2005/8/layout/vList2"/>
    <dgm:cxn modelId="{3DFB3ECF-62A7-4A0D-B0AD-53E42BECF546}" type="presParOf" srcId="{593DBC5E-1F11-40AC-A759-B087E82679C6}" destId="{3C0851E6-C195-424B-9F6B-F6099D1DB399}" srcOrd="1" destOrd="0" presId="urn:microsoft.com/office/officeart/2005/8/layout/vList2"/>
    <dgm:cxn modelId="{CA8D4BE3-C0FB-4C08-B13A-EED794260B2F}" type="presParOf" srcId="{593DBC5E-1F11-40AC-A759-B087E82679C6}" destId="{4CC030D1-E32A-426E-9F55-E78CED6250D6}" srcOrd="2" destOrd="0" presId="urn:microsoft.com/office/officeart/2005/8/layout/vList2"/>
    <dgm:cxn modelId="{71FC32EE-5540-40C1-B997-B7AD082B5EFC}" type="presParOf" srcId="{593DBC5E-1F11-40AC-A759-B087E82679C6}" destId="{7BD4B558-264D-49D8-97AD-FF5AB53C74A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26441C-9686-447C-BF80-61EE663F4362}" type="doc">
      <dgm:prSet loTypeId="urn:microsoft.com/office/officeart/2005/8/layout/process1" loCatId="process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3D87E758-B45D-439B-A99B-CB9A8A2720A1}">
      <dgm:prSet/>
      <dgm:spPr/>
      <dgm:t>
        <a:bodyPr/>
        <a:lstStyle/>
        <a:p>
          <a:pPr rtl="0"/>
          <a:r>
            <a:rPr lang="es-MX" noProof="0" dirty="0"/>
            <a:t>Cantidad de fondos disponibles para este año</a:t>
          </a:r>
        </a:p>
      </dgm:t>
    </dgm:pt>
    <dgm:pt modelId="{8C1EB5D8-A60F-4563-B083-947146B4E30C}" type="parTrans" cxnId="{04DAA378-9539-457B-8CE9-606D013A8C0B}">
      <dgm:prSet/>
      <dgm:spPr/>
      <dgm:t>
        <a:bodyPr/>
        <a:lstStyle/>
        <a:p>
          <a:endParaRPr lang="en-US"/>
        </a:p>
      </dgm:t>
    </dgm:pt>
    <dgm:pt modelId="{4C54879B-E04F-4C0C-A1D8-8AD66FC1F0F4}" type="sibTrans" cxnId="{04DAA378-9539-457B-8CE9-606D013A8C0B}">
      <dgm:prSet/>
      <dgm:spPr/>
      <dgm:t>
        <a:bodyPr/>
        <a:lstStyle/>
        <a:p>
          <a:endParaRPr lang="en-US"/>
        </a:p>
      </dgm:t>
    </dgm:pt>
    <dgm:pt modelId="{CCF0326C-62EE-40BE-B449-AE916EE2779E}">
      <dgm:prSet/>
      <dgm:spPr/>
      <dgm:t>
        <a:bodyPr/>
        <a:lstStyle/>
        <a:p>
          <a:pPr rtl="0"/>
          <a:r>
            <a:rPr lang="es-MX" noProof="0" dirty="0"/>
            <a:t>$458,165</a:t>
          </a:r>
        </a:p>
      </dgm:t>
    </dgm:pt>
    <dgm:pt modelId="{14B65FE2-7FA4-4B16-B55A-9B6536CAA6B0}" type="parTrans" cxnId="{64702A78-5288-41A0-92E3-436D465A278F}">
      <dgm:prSet/>
      <dgm:spPr/>
      <dgm:t>
        <a:bodyPr/>
        <a:lstStyle/>
        <a:p>
          <a:endParaRPr lang="en-US"/>
        </a:p>
      </dgm:t>
    </dgm:pt>
    <dgm:pt modelId="{F684A3C9-8E72-4BBC-A8D8-AA51099B36A0}" type="sibTrans" cxnId="{64702A78-5288-41A0-92E3-436D465A278F}">
      <dgm:prSet/>
      <dgm:spPr/>
      <dgm:t>
        <a:bodyPr/>
        <a:lstStyle/>
        <a:p>
          <a:endParaRPr lang="en-US"/>
        </a:p>
      </dgm:t>
    </dgm:pt>
    <dgm:pt modelId="{A091F94B-39A5-4433-9ECC-861172FE2FDC}">
      <dgm:prSet/>
      <dgm:spPr/>
      <dgm:t>
        <a:bodyPr/>
        <a:lstStyle/>
        <a:p>
          <a:pPr rtl="0"/>
          <a:r>
            <a:rPr lang="es-MX" noProof="0" dirty="0"/>
            <a:t>El presupuesto de Titulo I consiste de:</a:t>
          </a:r>
        </a:p>
      </dgm:t>
    </dgm:pt>
    <dgm:pt modelId="{E7979936-C997-4453-91DA-E002DDCA8CA6}" type="parTrans" cxnId="{61FDF0F8-88B7-4A50-A952-50863B21C066}">
      <dgm:prSet/>
      <dgm:spPr/>
      <dgm:t>
        <a:bodyPr/>
        <a:lstStyle/>
        <a:p>
          <a:endParaRPr lang="en-US"/>
        </a:p>
      </dgm:t>
    </dgm:pt>
    <dgm:pt modelId="{2D61C2E9-719F-4251-A278-5C12CB7559C8}" type="sibTrans" cxnId="{61FDF0F8-88B7-4A50-A952-50863B21C066}">
      <dgm:prSet/>
      <dgm:spPr/>
      <dgm:t>
        <a:bodyPr/>
        <a:lstStyle/>
        <a:p>
          <a:endParaRPr lang="en-US"/>
        </a:p>
      </dgm:t>
    </dgm:pt>
    <dgm:pt modelId="{6D05E5A2-8D71-4337-ACCF-6BD2B7A556E8}">
      <dgm:prSet/>
      <dgm:spPr/>
      <dgm:t>
        <a:bodyPr/>
        <a:lstStyle/>
        <a:p>
          <a:pPr rtl="0"/>
          <a:r>
            <a:rPr lang="es-MX" noProof="0" dirty="0"/>
            <a:t>Extra Teachers, </a:t>
          </a:r>
          <a:r>
            <a:rPr lang="es-MX" noProof="0" dirty="0" err="1"/>
            <a:t>computers</a:t>
          </a:r>
          <a:r>
            <a:rPr lang="es-MX" noProof="0" dirty="0"/>
            <a:t>, IB profesional </a:t>
          </a:r>
          <a:r>
            <a:rPr lang="es-MX" noProof="0" dirty="0" err="1"/>
            <a:t>development</a:t>
          </a:r>
          <a:endParaRPr lang="es-MX" noProof="0" dirty="0"/>
        </a:p>
      </dgm:t>
    </dgm:pt>
    <dgm:pt modelId="{81887E17-20A3-471A-A165-4B27A674A241}" type="parTrans" cxnId="{C2F39E26-6954-4E70-AFE3-B2ED108C9F97}">
      <dgm:prSet/>
      <dgm:spPr/>
      <dgm:t>
        <a:bodyPr/>
        <a:lstStyle/>
        <a:p>
          <a:endParaRPr lang="en-US"/>
        </a:p>
      </dgm:t>
    </dgm:pt>
    <dgm:pt modelId="{9C443A41-ED95-430F-B1ED-F7A21068B605}" type="sibTrans" cxnId="{C2F39E26-6954-4E70-AFE3-B2ED108C9F97}">
      <dgm:prSet/>
      <dgm:spPr/>
      <dgm:t>
        <a:bodyPr/>
        <a:lstStyle/>
        <a:p>
          <a:endParaRPr lang="en-US"/>
        </a:p>
      </dgm:t>
    </dgm:pt>
    <dgm:pt modelId="{73582007-7393-4310-90BB-1FB78FB63790}" type="pres">
      <dgm:prSet presAssocID="{3726441C-9686-447C-BF80-61EE663F4362}" presName="Name0" presStyleCnt="0">
        <dgm:presLayoutVars>
          <dgm:dir/>
          <dgm:resizeHandles val="exact"/>
        </dgm:presLayoutVars>
      </dgm:prSet>
      <dgm:spPr/>
    </dgm:pt>
    <dgm:pt modelId="{D335F775-6523-4074-8A54-A5B2E79245E3}" type="pres">
      <dgm:prSet presAssocID="{3D87E758-B45D-439B-A99B-CB9A8A2720A1}" presName="node" presStyleLbl="node1" presStyleIdx="0" presStyleCnt="1">
        <dgm:presLayoutVars>
          <dgm:bulletEnabled val="1"/>
        </dgm:presLayoutVars>
      </dgm:prSet>
      <dgm:spPr/>
    </dgm:pt>
  </dgm:ptLst>
  <dgm:cxnLst>
    <dgm:cxn modelId="{F521D206-D598-4C95-B17F-6F041EEA4F52}" type="presOf" srcId="{6D05E5A2-8D71-4337-ACCF-6BD2B7A556E8}" destId="{D335F775-6523-4074-8A54-A5B2E79245E3}" srcOrd="0" destOrd="3" presId="urn:microsoft.com/office/officeart/2005/8/layout/process1"/>
    <dgm:cxn modelId="{C2F39E26-6954-4E70-AFE3-B2ED108C9F97}" srcId="{A091F94B-39A5-4433-9ECC-861172FE2FDC}" destId="{6D05E5A2-8D71-4337-ACCF-6BD2B7A556E8}" srcOrd="0" destOrd="0" parTransId="{81887E17-20A3-471A-A165-4B27A674A241}" sibTransId="{9C443A41-ED95-430F-B1ED-F7A21068B605}"/>
    <dgm:cxn modelId="{64702A78-5288-41A0-92E3-436D465A278F}" srcId="{3D87E758-B45D-439B-A99B-CB9A8A2720A1}" destId="{CCF0326C-62EE-40BE-B449-AE916EE2779E}" srcOrd="0" destOrd="0" parTransId="{14B65FE2-7FA4-4B16-B55A-9B6536CAA6B0}" sibTransId="{F684A3C9-8E72-4BBC-A8D8-AA51099B36A0}"/>
    <dgm:cxn modelId="{04DAA378-9539-457B-8CE9-606D013A8C0B}" srcId="{3726441C-9686-447C-BF80-61EE663F4362}" destId="{3D87E758-B45D-439B-A99B-CB9A8A2720A1}" srcOrd="0" destOrd="0" parTransId="{8C1EB5D8-A60F-4563-B083-947146B4E30C}" sibTransId="{4C54879B-E04F-4C0C-A1D8-8AD66FC1F0F4}"/>
    <dgm:cxn modelId="{955046A1-AF81-48A4-8E84-3284EED6457B}" type="presOf" srcId="{3726441C-9686-447C-BF80-61EE663F4362}" destId="{73582007-7393-4310-90BB-1FB78FB63790}" srcOrd="0" destOrd="0" presId="urn:microsoft.com/office/officeart/2005/8/layout/process1"/>
    <dgm:cxn modelId="{FCF99DD4-238A-4EDC-850E-3D04DE0983AD}" type="presOf" srcId="{A091F94B-39A5-4433-9ECC-861172FE2FDC}" destId="{D335F775-6523-4074-8A54-A5B2E79245E3}" srcOrd="0" destOrd="2" presId="urn:microsoft.com/office/officeart/2005/8/layout/process1"/>
    <dgm:cxn modelId="{099601DB-BE8E-4CA9-ACDC-ED9C45DF53FD}" type="presOf" srcId="{CCF0326C-62EE-40BE-B449-AE916EE2779E}" destId="{D335F775-6523-4074-8A54-A5B2E79245E3}" srcOrd="0" destOrd="1" presId="urn:microsoft.com/office/officeart/2005/8/layout/process1"/>
    <dgm:cxn modelId="{D80462E3-B8D6-42BE-BDFF-662BFB902DAB}" type="presOf" srcId="{3D87E758-B45D-439B-A99B-CB9A8A2720A1}" destId="{D335F775-6523-4074-8A54-A5B2E79245E3}" srcOrd="0" destOrd="0" presId="urn:microsoft.com/office/officeart/2005/8/layout/process1"/>
    <dgm:cxn modelId="{61FDF0F8-88B7-4A50-A952-50863B21C066}" srcId="{3D87E758-B45D-439B-A99B-CB9A8A2720A1}" destId="{A091F94B-39A5-4433-9ECC-861172FE2FDC}" srcOrd="1" destOrd="0" parTransId="{E7979936-C997-4453-91DA-E002DDCA8CA6}" sibTransId="{2D61C2E9-719F-4251-A278-5C12CB7559C8}"/>
    <dgm:cxn modelId="{93272838-988B-4200-AB01-7F4AAB11E6E6}" type="presParOf" srcId="{73582007-7393-4310-90BB-1FB78FB63790}" destId="{D335F775-6523-4074-8A54-A5B2E79245E3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C27781-E502-4720-B2D7-E754F2297907}" type="doc">
      <dgm:prSet loTypeId="urn:microsoft.com/office/officeart/2005/8/layout/hProcess7" loCatId="process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8B35F7-C72A-42C2-B120-243AA47A5C0C}">
      <dgm:prSet/>
      <dgm:spPr/>
      <dgm:t>
        <a:bodyPr/>
        <a:lstStyle/>
        <a:p>
          <a:pPr rtl="0"/>
          <a:r>
            <a:rPr lang="es-MX" noProof="0" dirty="0"/>
            <a:t>Practicas de Gobierno</a:t>
          </a:r>
        </a:p>
      </dgm:t>
    </dgm:pt>
    <dgm:pt modelId="{8491E18B-1507-4FA2-B290-AF58D7CABB4F}" type="parTrans" cxnId="{D10D9869-1ADF-48EC-B570-C71194B37F4F}">
      <dgm:prSet/>
      <dgm:spPr/>
      <dgm:t>
        <a:bodyPr/>
        <a:lstStyle/>
        <a:p>
          <a:endParaRPr lang="en-US"/>
        </a:p>
      </dgm:t>
    </dgm:pt>
    <dgm:pt modelId="{368D4442-0C8D-4EC9-B501-1ACF64F3620D}" type="sibTrans" cxnId="{D10D9869-1ADF-48EC-B570-C71194B37F4F}">
      <dgm:prSet/>
      <dgm:spPr/>
      <dgm:t>
        <a:bodyPr/>
        <a:lstStyle/>
        <a:p>
          <a:endParaRPr lang="en-US"/>
        </a:p>
      </dgm:t>
    </dgm:pt>
    <dgm:pt modelId="{FA261E93-70E1-4633-AD4F-ACED116D8D16}">
      <dgm:prSet/>
      <dgm:spPr/>
      <dgm:t>
        <a:bodyPr/>
        <a:lstStyle/>
        <a:p>
          <a:pPr rtl="0"/>
          <a:r>
            <a:rPr lang="es-MX" noProof="0" dirty="0"/>
            <a:t>Bienvenida a todas las familias.</a:t>
          </a:r>
        </a:p>
      </dgm:t>
    </dgm:pt>
    <dgm:pt modelId="{8203C895-78B2-49E2-B57B-7EE842D9D30D}" type="parTrans" cxnId="{9A2F7B47-7B33-448A-A631-EFE1379DA11D}">
      <dgm:prSet/>
      <dgm:spPr/>
      <dgm:t>
        <a:bodyPr/>
        <a:lstStyle/>
        <a:p>
          <a:endParaRPr lang="en-US"/>
        </a:p>
      </dgm:t>
    </dgm:pt>
    <dgm:pt modelId="{E80D8D7C-EE1F-4294-9FA3-2E1F7BFAEE27}" type="sibTrans" cxnId="{9A2F7B47-7B33-448A-A631-EFE1379DA11D}">
      <dgm:prSet/>
      <dgm:spPr/>
      <dgm:t>
        <a:bodyPr/>
        <a:lstStyle/>
        <a:p>
          <a:endParaRPr lang="en-US"/>
        </a:p>
      </dgm:t>
    </dgm:pt>
    <dgm:pt modelId="{DEBDA938-F4BD-40FA-9375-CE8808C4E5B1}">
      <dgm:prSet/>
      <dgm:spPr/>
      <dgm:t>
        <a:bodyPr/>
        <a:lstStyle/>
        <a:p>
          <a:pPr rtl="0"/>
          <a:r>
            <a:rPr lang="es-MX" noProof="0" dirty="0"/>
            <a:t>Comunicación efectiva.  </a:t>
          </a:r>
        </a:p>
      </dgm:t>
    </dgm:pt>
    <dgm:pt modelId="{8FAD8255-3F2E-424F-B219-ACCC3AB2970C}" type="parTrans" cxnId="{5A029F59-F03C-49AD-A757-D1E0754C9335}">
      <dgm:prSet/>
      <dgm:spPr/>
      <dgm:t>
        <a:bodyPr/>
        <a:lstStyle/>
        <a:p>
          <a:endParaRPr lang="en-US"/>
        </a:p>
      </dgm:t>
    </dgm:pt>
    <dgm:pt modelId="{1A425075-874A-40D0-B141-495EFD746B7B}" type="sibTrans" cxnId="{5A029F59-F03C-49AD-A757-D1E0754C9335}">
      <dgm:prSet/>
      <dgm:spPr/>
      <dgm:t>
        <a:bodyPr/>
        <a:lstStyle/>
        <a:p>
          <a:endParaRPr lang="en-US"/>
        </a:p>
      </dgm:t>
    </dgm:pt>
    <dgm:pt modelId="{D9A96ACF-3D14-4BE1-A099-E0C20F7D152A}">
      <dgm:prSet/>
      <dgm:spPr/>
      <dgm:t>
        <a:bodyPr/>
        <a:lstStyle/>
        <a:p>
          <a:pPr rtl="0"/>
          <a:r>
            <a:rPr lang="es-MX" noProof="0" dirty="0"/>
            <a:t>Apoyar el bienestar del estudiante y su éxito académico.</a:t>
          </a:r>
        </a:p>
      </dgm:t>
    </dgm:pt>
    <dgm:pt modelId="{32885D45-CC3A-4B82-9488-3F8A82FBEDC8}" type="parTrans" cxnId="{56E26359-8E04-4087-B6CB-E04C506A4F86}">
      <dgm:prSet/>
      <dgm:spPr/>
      <dgm:t>
        <a:bodyPr/>
        <a:lstStyle/>
        <a:p>
          <a:endParaRPr lang="en-US"/>
        </a:p>
      </dgm:t>
    </dgm:pt>
    <dgm:pt modelId="{74B49894-6AB6-431F-ABC0-95412CBAB204}" type="sibTrans" cxnId="{56E26359-8E04-4087-B6CB-E04C506A4F86}">
      <dgm:prSet/>
      <dgm:spPr/>
      <dgm:t>
        <a:bodyPr/>
        <a:lstStyle/>
        <a:p>
          <a:endParaRPr lang="en-US"/>
        </a:p>
      </dgm:t>
    </dgm:pt>
    <dgm:pt modelId="{081B9FF7-EB16-49B5-B852-04AD45168C14}">
      <dgm:prSet/>
      <dgm:spPr/>
      <dgm:t>
        <a:bodyPr/>
        <a:lstStyle/>
        <a:p>
          <a:pPr rtl="0"/>
          <a:r>
            <a:rPr lang="es-MX" noProof="0" dirty="0"/>
            <a:t>Levantar la voz por cada niño.</a:t>
          </a:r>
        </a:p>
      </dgm:t>
    </dgm:pt>
    <dgm:pt modelId="{1B6232D3-C241-4A13-9D81-FCF9A734250A}" type="parTrans" cxnId="{AF380D74-7F8C-49D1-9B2B-EF0564620C68}">
      <dgm:prSet/>
      <dgm:spPr/>
      <dgm:t>
        <a:bodyPr/>
        <a:lstStyle/>
        <a:p>
          <a:endParaRPr lang="en-US"/>
        </a:p>
      </dgm:t>
    </dgm:pt>
    <dgm:pt modelId="{D8D9C429-B60F-41E4-8FD9-187DCD1CC0DC}" type="sibTrans" cxnId="{AF380D74-7F8C-49D1-9B2B-EF0564620C68}">
      <dgm:prSet/>
      <dgm:spPr/>
      <dgm:t>
        <a:bodyPr/>
        <a:lstStyle/>
        <a:p>
          <a:endParaRPr lang="en-US"/>
        </a:p>
      </dgm:t>
    </dgm:pt>
    <dgm:pt modelId="{5B9AA5AD-53AE-4BCF-A681-844064E8A650}">
      <dgm:prSet/>
      <dgm:spPr/>
      <dgm:t>
        <a:bodyPr/>
        <a:lstStyle/>
        <a:p>
          <a:pPr rtl="0"/>
          <a:r>
            <a:rPr lang="es-MX" noProof="0" dirty="0"/>
            <a:t>Compartir el poder.</a:t>
          </a:r>
        </a:p>
      </dgm:t>
    </dgm:pt>
    <dgm:pt modelId="{8113BAB0-4341-4C1A-8012-973118ED8551}" type="parTrans" cxnId="{65AE0D2A-0B01-417F-A4BA-8DBFC4F38052}">
      <dgm:prSet/>
      <dgm:spPr/>
      <dgm:t>
        <a:bodyPr/>
        <a:lstStyle/>
        <a:p>
          <a:endParaRPr lang="en-US"/>
        </a:p>
      </dgm:t>
    </dgm:pt>
    <dgm:pt modelId="{3CD80DA9-EDFF-4896-B8E9-8512C0746C9E}" type="sibTrans" cxnId="{65AE0D2A-0B01-417F-A4BA-8DBFC4F38052}">
      <dgm:prSet/>
      <dgm:spPr/>
      <dgm:t>
        <a:bodyPr/>
        <a:lstStyle/>
        <a:p>
          <a:endParaRPr lang="en-US"/>
        </a:p>
      </dgm:t>
    </dgm:pt>
    <dgm:pt modelId="{7B0E1DE6-37DE-43E5-B27C-27DBA1C460B8}">
      <dgm:prSet/>
      <dgm:spPr/>
      <dgm:t>
        <a:bodyPr/>
        <a:lstStyle/>
        <a:p>
          <a:pPr rtl="0"/>
          <a:r>
            <a:rPr lang="es-MX" noProof="0" dirty="0"/>
            <a:t>Colaborar con la comunidad.</a:t>
          </a:r>
        </a:p>
      </dgm:t>
    </dgm:pt>
    <dgm:pt modelId="{AC2DD58E-CADD-4C4F-B0AC-CE9451B90034}" type="parTrans" cxnId="{55FFA838-8CFB-44B4-8742-0C9998F4F571}">
      <dgm:prSet/>
      <dgm:spPr/>
      <dgm:t>
        <a:bodyPr/>
        <a:lstStyle/>
        <a:p>
          <a:endParaRPr lang="en-US"/>
        </a:p>
      </dgm:t>
    </dgm:pt>
    <dgm:pt modelId="{903BBE9D-D566-4AF2-86EC-B0B98C04AB6D}" type="sibTrans" cxnId="{55FFA838-8CFB-44B4-8742-0C9998F4F571}">
      <dgm:prSet/>
      <dgm:spPr/>
      <dgm:t>
        <a:bodyPr/>
        <a:lstStyle/>
        <a:p>
          <a:endParaRPr lang="en-US"/>
        </a:p>
      </dgm:t>
    </dgm:pt>
    <dgm:pt modelId="{96313381-DD01-4131-8B1B-05AF6EC5228F}">
      <dgm:prSet/>
      <dgm:spPr/>
      <dgm:t>
        <a:bodyPr/>
        <a:lstStyle/>
        <a:p>
          <a:pPr rtl="0"/>
          <a:r>
            <a:rPr lang="es-MX" noProof="0" dirty="0"/>
            <a:t>Desarrollar la capacidad del personal para involucrar a las familias. </a:t>
          </a:r>
        </a:p>
      </dgm:t>
    </dgm:pt>
    <dgm:pt modelId="{259A6B6A-9698-4A03-B21B-97510D360E54}" type="parTrans" cxnId="{05164222-A8A8-4F6A-AC9A-FCD1F9376C71}">
      <dgm:prSet/>
      <dgm:spPr/>
      <dgm:t>
        <a:bodyPr/>
        <a:lstStyle/>
        <a:p>
          <a:endParaRPr lang="en-US"/>
        </a:p>
      </dgm:t>
    </dgm:pt>
    <dgm:pt modelId="{71DDE6FF-771C-40F6-92D7-1B12055C359D}" type="sibTrans" cxnId="{05164222-A8A8-4F6A-AC9A-FCD1F9376C71}">
      <dgm:prSet/>
      <dgm:spPr/>
      <dgm:t>
        <a:bodyPr/>
        <a:lstStyle/>
        <a:p>
          <a:endParaRPr lang="en-US"/>
        </a:p>
      </dgm:t>
    </dgm:pt>
    <dgm:pt modelId="{A5CACAF6-F9EB-4989-B755-226447CCF13D}" type="pres">
      <dgm:prSet presAssocID="{5FC27781-E502-4720-B2D7-E754F2297907}" presName="Name0" presStyleCnt="0">
        <dgm:presLayoutVars>
          <dgm:dir/>
          <dgm:animLvl val="lvl"/>
          <dgm:resizeHandles val="exact"/>
        </dgm:presLayoutVars>
      </dgm:prSet>
      <dgm:spPr/>
    </dgm:pt>
    <dgm:pt modelId="{E81CCE2C-4753-4273-A650-736CF93465BF}" type="pres">
      <dgm:prSet presAssocID="{F68B35F7-C72A-42C2-B120-243AA47A5C0C}" presName="compositeNode" presStyleCnt="0">
        <dgm:presLayoutVars>
          <dgm:bulletEnabled val="1"/>
        </dgm:presLayoutVars>
      </dgm:prSet>
      <dgm:spPr/>
    </dgm:pt>
    <dgm:pt modelId="{BD96AB0D-3A7F-4A6E-8FB5-FD42F11F5719}" type="pres">
      <dgm:prSet presAssocID="{F68B35F7-C72A-42C2-B120-243AA47A5C0C}" presName="bgRect" presStyleLbl="node1" presStyleIdx="0" presStyleCnt="1"/>
      <dgm:spPr/>
    </dgm:pt>
    <dgm:pt modelId="{4284B774-B3F8-41EB-8EB7-5A19395D6721}" type="pres">
      <dgm:prSet presAssocID="{F68B35F7-C72A-42C2-B120-243AA47A5C0C}" presName="parentNode" presStyleLbl="node1" presStyleIdx="0" presStyleCnt="1">
        <dgm:presLayoutVars>
          <dgm:chMax val="0"/>
          <dgm:bulletEnabled val="1"/>
        </dgm:presLayoutVars>
      </dgm:prSet>
      <dgm:spPr/>
    </dgm:pt>
    <dgm:pt modelId="{935E0324-12BC-4506-9E87-FA0437CB690C}" type="pres">
      <dgm:prSet presAssocID="{F68B35F7-C72A-42C2-B120-243AA47A5C0C}" presName="childNode" presStyleLbl="node1" presStyleIdx="0" presStyleCnt="1">
        <dgm:presLayoutVars>
          <dgm:bulletEnabled val="1"/>
        </dgm:presLayoutVars>
      </dgm:prSet>
      <dgm:spPr/>
    </dgm:pt>
  </dgm:ptLst>
  <dgm:cxnLst>
    <dgm:cxn modelId="{88FBBD09-B7C1-4E9A-9D80-6F0EAC0AE1C4}" type="presOf" srcId="{5FC27781-E502-4720-B2D7-E754F2297907}" destId="{A5CACAF6-F9EB-4989-B755-226447CCF13D}" srcOrd="0" destOrd="0" presId="urn:microsoft.com/office/officeart/2005/8/layout/hProcess7"/>
    <dgm:cxn modelId="{E78BB81F-7F9A-4235-8C9B-EB8D4A295EBF}" type="presOf" srcId="{FA261E93-70E1-4633-AD4F-ACED116D8D16}" destId="{935E0324-12BC-4506-9E87-FA0437CB690C}" srcOrd="0" destOrd="0" presId="urn:microsoft.com/office/officeart/2005/8/layout/hProcess7"/>
    <dgm:cxn modelId="{05164222-A8A8-4F6A-AC9A-FCD1F9376C71}" srcId="{F68B35F7-C72A-42C2-B120-243AA47A5C0C}" destId="{96313381-DD01-4131-8B1B-05AF6EC5228F}" srcOrd="6" destOrd="0" parTransId="{259A6B6A-9698-4A03-B21B-97510D360E54}" sibTransId="{71DDE6FF-771C-40F6-92D7-1B12055C359D}"/>
    <dgm:cxn modelId="{65AE0D2A-0B01-417F-A4BA-8DBFC4F38052}" srcId="{F68B35F7-C72A-42C2-B120-243AA47A5C0C}" destId="{5B9AA5AD-53AE-4BCF-A681-844064E8A650}" srcOrd="4" destOrd="0" parTransId="{8113BAB0-4341-4C1A-8012-973118ED8551}" sibTransId="{3CD80DA9-EDFF-4896-B8E9-8512C0746C9E}"/>
    <dgm:cxn modelId="{FD6E7335-A6FB-4D36-B275-E2FE17DE5451}" type="presOf" srcId="{081B9FF7-EB16-49B5-B852-04AD45168C14}" destId="{935E0324-12BC-4506-9E87-FA0437CB690C}" srcOrd="0" destOrd="3" presId="urn:microsoft.com/office/officeart/2005/8/layout/hProcess7"/>
    <dgm:cxn modelId="{55FFA838-8CFB-44B4-8742-0C9998F4F571}" srcId="{F68B35F7-C72A-42C2-B120-243AA47A5C0C}" destId="{7B0E1DE6-37DE-43E5-B27C-27DBA1C460B8}" srcOrd="5" destOrd="0" parTransId="{AC2DD58E-CADD-4C4F-B0AC-CE9451B90034}" sibTransId="{903BBE9D-D566-4AF2-86EC-B0B98C04AB6D}"/>
    <dgm:cxn modelId="{88CA5960-8A5F-4377-ACCD-81D4CA66635D}" type="presOf" srcId="{DEBDA938-F4BD-40FA-9375-CE8808C4E5B1}" destId="{935E0324-12BC-4506-9E87-FA0437CB690C}" srcOrd="0" destOrd="1" presId="urn:microsoft.com/office/officeart/2005/8/layout/hProcess7"/>
    <dgm:cxn modelId="{9A2F7B47-7B33-448A-A631-EFE1379DA11D}" srcId="{F68B35F7-C72A-42C2-B120-243AA47A5C0C}" destId="{FA261E93-70E1-4633-AD4F-ACED116D8D16}" srcOrd="0" destOrd="0" parTransId="{8203C895-78B2-49E2-B57B-7EE842D9D30D}" sibTransId="{E80D8D7C-EE1F-4294-9FA3-2E1F7BFAEE27}"/>
    <dgm:cxn modelId="{D10D9869-1ADF-48EC-B570-C71194B37F4F}" srcId="{5FC27781-E502-4720-B2D7-E754F2297907}" destId="{F68B35F7-C72A-42C2-B120-243AA47A5C0C}" srcOrd="0" destOrd="0" parTransId="{8491E18B-1507-4FA2-B290-AF58D7CABB4F}" sibTransId="{368D4442-0C8D-4EC9-B501-1ACF64F3620D}"/>
    <dgm:cxn modelId="{AF380D74-7F8C-49D1-9B2B-EF0564620C68}" srcId="{F68B35F7-C72A-42C2-B120-243AA47A5C0C}" destId="{081B9FF7-EB16-49B5-B852-04AD45168C14}" srcOrd="3" destOrd="0" parTransId="{1B6232D3-C241-4A13-9D81-FCF9A734250A}" sibTransId="{D8D9C429-B60F-41E4-8FD9-187DCD1CC0DC}"/>
    <dgm:cxn modelId="{46243C75-C42B-41B7-A284-B79E771621FF}" type="presOf" srcId="{F68B35F7-C72A-42C2-B120-243AA47A5C0C}" destId="{BD96AB0D-3A7F-4A6E-8FB5-FD42F11F5719}" srcOrd="0" destOrd="0" presId="urn:microsoft.com/office/officeart/2005/8/layout/hProcess7"/>
    <dgm:cxn modelId="{56E26359-8E04-4087-B6CB-E04C506A4F86}" srcId="{F68B35F7-C72A-42C2-B120-243AA47A5C0C}" destId="{D9A96ACF-3D14-4BE1-A099-E0C20F7D152A}" srcOrd="2" destOrd="0" parTransId="{32885D45-CC3A-4B82-9488-3F8A82FBEDC8}" sibTransId="{74B49894-6AB6-431F-ABC0-95412CBAB204}"/>
    <dgm:cxn modelId="{5A029F59-F03C-49AD-A757-D1E0754C9335}" srcId="{F68B35F7-C72A-42C2-B120-243AA47A5C0C}" destId="{DEBDA938-F4BD-40FA-9375-CE8808C4E5B1}" srcOrd="1" destOrd="0" parTransId="{8FAD8255-3F2E-424F-B219-ACCC3AB2970C}" sibTransId="{1A425075-874A-40D0-B141-495EFD746B7B}"/>
    <dgm:cxn modelId="{F6A31080-2898-450C-9F7B-BD42E404F26E}" type="presOf" srcId="{F68B35F7-C72A-42C2-B120-243AA47A5C0C}" destId="{4284B774-B3F8-41EB-8EB7-5A19395D6721}" srcOrd="1" destOrd="0" presId="urn:microsoft.com/office/officeart/2005/8/layout/hProcess7"/>
    <dgm:cxn modelId="{6F1EF5B0-BE2B-4C87-8FE4-0A1FEA8EC3DD}" type="presOf" srcId="{96313381-DD01-4131-8B1B-05AF6EC5228F}" destId="{935E0324-12BC-4506-9E87-FA0437CB690C}" srcOrd="0" destOrd="6" presId="urn:microsoft.com/office/officeart/2005/8/layout/hProcess7"/>
    <dgm:cxn modelId="{14CED8D5-573F-4473-B6AE-ACEF1E2CA92C}" type="presOf" srcId="{5B9AA5AD-53AE-4BCF-A681-844064E8A650}" destId="{935E0324-12BC-4506-9E87-FA0437CB690C}" srcOrd="0" destOrd="4" presId="urn:microsoft.com/office/officeart/2005/8/layout/hProcess7"/>
    <dgm:cxn modelId="{BA984AD9-CCCC-4E35-9190-86A9CEE262BD}" type="presOf" srcId="{D9A96ACF-3D14-4BE1-A099-E0C20F7D152A}" destId="{935E0324-12BC-4506-9E87-FA0437CB690C}" srcOrd="0" destOrd="2" presId="urn:microsoft.com/office/officeart/2005/8/layout/hProcess7"/>
    <dgm:cxn modelId="{E56574F7-1155-4834-B258-0F630EF7026F}" type="presOf" srcId="{7B0E1DE6-37DE-43E5-B27C-27DBA1C460B8}" destId="{935E0324-12BC-4506-9E87-FA0437CB690C}" srcOrd="0" destOrd="5" presId="urn:microsoft.com/office/officeart/2005/8/layout/hProcess7"/>
    <dgm:cxn modelId="{DC3AE0D5-AB0C-4735-8371-01D4C78FF0F7}" type="presParOf" srcId="{A5CACAF6-F9EB-4989-B755-226447CCF13D}" destId="{E81CCE2C-4753-4273-A650-736CF93465BF}" srcOrd="0" destOrd="0" presId="urn:microsoft.com/office/officeart/2005/8/layout/hProcess7"/>
    <dgm:cxn modelId="{BF376C67-3A08-4CF8-8858-009CC46AE6ED}" type="presParOf" srcId="{E81CCE2C-4753-4273-A650-736CF93465BF}" destId="{BD96AB0D-3A7F-4A6E-8FB5-FD42F11F5719}" srcOrd="0" destOrd="0" presId="urn:microsoft.com/office/officeart/2005/8/layout/hProcess7"/>
    <dgm:cxn modelId="{BCEED55C-D40C-439A-8FCD-D5603C17409C}" type="presParOf" srcId="{E81CCE2C-4753-4273-A650-736CF93465BF}" destId="{4284B774-B3F8-41EB-8EB7-5A19395D6721}" srcOrd="1" destOrd="0" presId="urn:microsoft.com/office/officeart/2005/8/layout/hProcess7"/>
    <dgm:cxn modelId="{5FF7E5D4-C247-4183-8382-F29F59692C3D}" type="presParOf" srcId="{E81CCE2C-4753-4273-A650-736CF93465BF}" destId="{935E0324-12BC-4506-9E87-FA0437CB690C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A61A034-9F68-4557-A178-C207DC9A0FA1}" type="doc">
      <dgm:prSet loTypeId="urn:microsoft.com/office/officeart/2005/8/layout/hierarchy4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D207FD2-813A-4338-943A-BEB638E6738C}">
      <dgm:prSet/>
      <dgm:spPr/>
      <dgm:t>
        <a:bodyPr/>
        <a:lstStyle/>
        <a:p>
          <a:pPr rtl="0"/>
          <a:r>
            <a:rPr lang="es-MX" b="1" noProof="0" dirty="0"/>
            <a:t>Nuestra escuela tiene una norma escrita de participación de padres y familias, que fue desarrollado y aprobado por padres de familia</a:t>
          </a:r>
          <a:r>
            <a:rPr lang="en-US" b="1" dirty="0"/>
            <a:t>.</a:t>
          </a:r>
          <a:endParaRPr lang="en-US" dirty="0"/>
        </a:p>
      </dgm:t>
    </dgm:pt>
    <dgm:pt modelId="{C4F29096-9DCF-4E20-B327-C869E1F0F22F}" type="parTrans" cxnId="{7B9B9660-3E4D-41E7-B9D3-7E292E677104}">
      <dgm:prSet/>
      <dgm:spPr/>
      <dgm:t>
        <a:bodyPr/>
        <a:lstStyle/>
        <a:p>
          <a:endParaRPr lang="en-US"/>
        </a:p>
      </dgm:t>
    </dgm:pt>
    <dgm:pt modelId="{CD00BF43-9E61-4839-A0B6-5F81EA705A22}" type="sibTrans" cxnId="{7B9B9660-3E4D-41E7-B9D3-7E292E677104}">
      <dgm:prSet/>
      <dgm:spPr/>
      <dgm:t>
        <a:bodyPr/>
        <a:lstStyle/>
        <a:p>
          <a:endParaRPr lang="en-US"/>
        </a:p>
      </dgm:t>
    </dgm:pt>
    <dgm:pt modelId="{FC815B87-AAEC-434F-8031-B601D3D17F52}">
      <dgm:prSet/>
      <dgm:spPr/>
      <dgm:t>
        <a:bodyPr/>
        <a:lstStyle/>
        <a:p>
          <a:pPr rtl="0"/>
          <a:r>
            <a:rPr lang="es-MX" noProof="0" dirty="0"/>
            <a:t>Explica maneras para que los padres se involucren de una manera significativa</a:t>
          </a:r>
        </a:p>
      </dgm:t>
    </dgm:pt>
    <dgm:pt modelId="{0DD16EE1-77E4-4B0F-B3CD-932011FEAB94}" type="parTrans" cxnId="{0FCFB74C-FA1A-4394-8B9F-F5F9E0F51505}">
      <dgm:prSet/>
      <dgm:spPr/>
      <dgm:t>
        <a:bodyPr/>
        <a:lstStyle/>
        <a:p>
          <a:endParaRPr lang="en-US"/>
        </a:p>
      </dgm:t>
    </dgm:pt>
    <dgm:pt modelId="{7ADE600C-C98A-4264-8DCF-D15C7A762892}" type="sibTrans" cxnId="{0FCFB74C-FA1A-4394-8B9F-F5F9E0F51505}">
      <dgm:prSet/>
      <dgm:spPr/>
      <dgm:t>
        <a:bodyPr/>
        <a:lstStyle/>
        <a:p>
          <a:endParaRPr lang="en-US"/>
        </a:p>
      </dgm:t>
    </dgm:pt>
    <dgm:pt modelId="{81E6CFDA-4C9F-488D-84FB-1BA6F5BAA80A}">
      <dgm:prSet/>
      <dgm:spPr/>
      <dgm:t>
        <a:bodyPr/>
        <a:lstStyle/>
        <a:p>
          <a:pPr rtl="0"/>
          <a:r>
            <a:rPr lang="es-MX" noProof="0" dirty="0"/>
            <a:t>Describe el currículo, evaluaciones,  y los niveles de capacidad</a:t>
          </a:r>
        </a:p>
      </dgm:t>
    </dgm:pt>
    <dgm:pt modelId="{3D84D851-373B-4561-B942-B67C29A862F4}" type="parTrans" cxnId="{54B53834-80FE-48DD-96FE-654B7F88ED18}">
      <dgm:prSet/>
      <dgm:spPr/>
      <dgm:t>
        <a:bodyPr/>
        <a:lstStyle/>
        <a:p>
          <a:endParaRPr lang="en-US"/>
        </a:p>
      </dgm:t>
    </dgm:pt>
    <dgm:pt modelId="{BEBD2272-24C8-4621-A4CD-AABD2D7E68A7}" type="sibTrans" cxnId="{54B53834-80FE-48DD-96FE-654B7F88ED18}">
      <dgm:prSet/>
      <dgm:spPr/>
      <dgm:t>
        <a:bodyPr/>
        <a:lstStyle/>
        <a:p>
          <a:endParaRPr lang="en-US"/>
        </a:p>
      </dgm:t>
    </dgm:pt>
    <dgm:pt modelId="{8B67B1A6-C197-4938-89B9-A3F659123671}">
      <dgm:prSet/>
      <dgm:spPr/>
      <dgm:t>
        <a:bodyPr/>
        <a:lstStyle/>
        <a:p>
          <a:pPr rtl="0"/>
          <a:r>
            <a:rPr lang="es-MX" noProof="0" dirty="0"/>
            <a:t>Las juntas requeridas para el Titulo I con padres y familias</a:t>
          </a:r>
        </a:p>
      </dgm:t>
    </dgm:pt>
    <dgm:pt modelId="{270E29E3-5964-4661-AADE-ABE86D4F9C29}" type="parTrans" cxnId="{AFD636EB-B72E-4041-98FD-6A9F4C2B243B}">
      <dgm:prSet/>
      <dgm:spPr/>
      <dgm:t>
        <a:bodyPr/>
        <a:lstStyle/>
        <a:p>
          <a:endParaRPr lang="en-US"/>
        </a:p>
      </dgm:t>
    </dgm:pt>
    <dgm:pt modelId="{FD8F7E2A-3E8D-450D-98B9-373C1513E623}" type="sibTrans" cxnId="{AFD636EB-B72E-4041-98FD-6A9F4C2B243B}">
      <dgm:prSet/>
      <dgm:spPr/>
      <dgm:t>
        <a:bodyPr/>
        <a:lstStyle/>
        <a:p>
          <a:endParaRPr lang="en-US"/>
        </a:p>
      </dgm:t>
    </dgm:pt>
    <dgm:pt modelId="{9585D7FC-E14A-4110-B857-0E3134F011EC}">
      <dgm:prSet/>
      <dgm:spPr/>
      <dgm:t>
        <a:bodyPr/>
        <a:lstStyle/>
        <a:p>
          <a:pPr rtl="0"/>
          <a:r>
            <a:rPr lang="es-MX" noProof="0" dirty="0"/>
            <a:t>Se actualiza cada año en la primavera</a:t>
          </a:r>
        </a:p>
      </dgm:t>
    </dgm:pt>
    <dgm:pt modelId="{C5985166-C1AE-46FB-981E-3C3EC6FB8B10}" type="parTrans" cxnId="{3E2F5D0D-2179-4FAF-B6CC-23892FE94ED3}">
      <dgm:prSet/>
      <dgm:spPr/>
      <dgm:t>
        <a:bodyPr/>
        <a:lstStyle/>
        <a:p>
          <a:endParaRPr lang="en-US"/>
        </a:p>
      </dgm:t>
    </dgm:pt>
    <dgm:pt modelId="{E62781F1-0486-452C-B006-0384E7CB429D}" type="sibTrans" cxnId="{3E2F5D0D-2179-4FAF-B6CC-23892FE94ED3}">
      <dgm:prSet/>
      <dgm:spPr/>
      <dgm:t>
        <a:bodyPr/>
        <a:lstStyle/>
        <a:p>
          <a:endParaRPr lang="en-US"/>
        </a:p>
      </dgm:t>
    </dgm:pt>
    <dgm:pt modelId="{5FE285DE-B329-4563-BE14-34B5B28509DE}">
      <dgm:prSet/>
      <dgm:spPr/>
      <dgm:t>
        <a:bodyPr/>
        <a:lstStyle/>
        <a:p>
          <a:pPr rtl="0"/>
          <a:r>
            <a:rPr lang="es-MX" noProof="0" dirty="0"/>
            <a:t>Para mas información, consulte la FACE de su escuela o visito el sitio web de la escuela. </a:t>
          </a:r>
        </a:p>
      </dgm:t>
    </dgm:pt>
    <dgm:pt modelId="{35F2D5F3-0EEA-417D-8103-89B5C3B41CC3}" type="parTrans" cxnId="{5C9E75C9-F4B6-48DC-8E12-22598C31E657}">
      <dgm:prSet/>
      <dgm:spPr/>
      <dgm:t>
        <a:bodyPr/>
        <a:lstStyle/>
        <a:p>
          <a:endParaRPr lang="en-US"/>
        </a:p>
      </dgm:t>
    </dgm:pt>
    <dgm:pt modelId="{B3AC60C8-4019-42D3-BE3B-B8F296B66AB0}" type="sibTrans" cxnId="{5C9E75C9-F4B6-48DC-8E12-22598C31E657}">
      <dgm:prSet/>
      <dgm:spPr/>
      <dgm:t>
        <a:bodyPr/>
        <a:lstStyle/>
        <a:p>
          <a:endParaRPr lang="en-US"/>
        </a:p>
      </dgm:t>
    </dgm:pt>
    <dgm:pt modelId="{729E49D9-C1C5-4638-85A2-8537AAFCE515}" type="pres">
      <dgm:prSet presAssocID="{AA61A034-9F68-4557-A178-C207DC9A0FA1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57454DA-C49A-49FC-B37E-74BE93DF66A1}" type="pres">
      <dgm:prSet presAssocID="{9D207FD2-813A-4338-943A-BEB638E6738C}" presName="vertOne" presStyleCnt="0"/>
      <dgm:spPr/>
    </dgm:pt>
    <dgm:pt modelId="{61F9AC31-F28C-425E-B3C5-F58A70099FAA}" type="pres">
      <dgm:prSet presAssocID="{9D207FD2-813A-4338-943A-BEB638E6738C}" presName="txOne" presStyleLbl="node0" presStyleIdx="0" presStyleCnt="1">
        <dgm:presLayoutVars>
          <dgm:chPref val="3"/>
        </dgm:presLayoutVars>
      </dgm:prSet>
      <dgm:spPr/>
    </dgm:pt>
    <dgm:pt modelId="{B12259F7-F7A3-43CB-9797-7D916BF11613}" type="pres">
      <dgm:prSet presAssocID="{9D207FD2-813A-4338-943A-BEB638E6738C}" presName="parTransOne" presStyleCnt="0"/>
      <dgm:spPr/>
    </dgm:pt>
    <dgm:pt modelId="{DDD4B916-5319-4D0A-8BB5-6184BAFCA711}" type="pres">
      <dgm:prSet presAssocID="{9D207FD2-813A-4338-943A-BEB638E6738C}" presName="horzOne" presStyleCnt="0"/>
      <dgm:spPr/>
    </dgm:pt>
    <dgm:pt modelId="{8C7CC094-F161-4550-9AEB-B47665F58B7B}" type="pres">
      <dgm:prSet presAssocID="{FC815B87-AAEC-434F-8031-B601D3D17F52}" presName="vertTwo" presStyleCnt="0"/>
      <dgm:spPr/>
    </dgm:pt>
    <dgm:pt modelId="{E5693846-55A0-44B6-A0BE-3FD9B67969D2}" type="pres">
      <dgm:prSet presAssocID="{FC815B87-AAEC-434F-8031-B601D3D17F52}" presName="txTwo" presStyleLbl="node2" presStyleIdx="0" presStyleCnt="5">
        <dgm:presLayoutVars>
          <dgm:chPref val="3"/>
        </dgm:presLayoutVars>
      </dgm:prSet>
      <dgm:spPr/>
    </dgm:pt>
    <dgm:pt modelId="{A1B039DA-4EB2-40EC-8C2A-2A59BFEAAE49}" type="pres">
      <dgm:prSet presAssocID="{FC815B87-AAEC-434F-8031-B601D3D17F52}" presName="horzTwo" presStyleCnt="0"/>
      <dgm:spPr/>
    </dgm:pt>
    <dgm:pt modelId="{05CFD0CD-6BE3-4FE3-8C3B-90F36F40F422}" type="pres">
      <dgm:prSet presAssocID="{7ADE600C-C98A-4264-8DCF-D15C7A762892}" presName="sibSpaceTwo" presStyleCnt="0"/>
      <dgm:spPr/>
    </dgm:pt>
    <dgm:pt modelId="{25B16E50-CCB2-4B49-8B98-3C82CB5215D9}" type="pres">
      <dgm:prSet presAssocID="{81E6CFDA-4C9F-488D-84FB-1BA6F5BAA80A}" presName="vertTwo" presStyleCnt="0"/>
      <dgm:spPr/>
    </dgm:pt>
    <dgm:pt modelId="{C9D20EB5-0A17-4398-B2ED-890B583B50BC}" type="pres">
      <dgm:prSet presAssocID="{81E6CFDA-4C9F-488D-84FB-1BA6F5BAA80A}" presName="txTwo" presStyleLbl="node2" presStyleIdx="1" presStyleCnt="5">
        <dgm:presLayoutVars>
          <dgm:chPref val="3"/>
        </dgm:presLayoutVars>
      </dgm:prSet>
      <dgm:spPr/>
    </dgm:pt>
    <dgm:pt modelId="{F8DD8B7F-13C2-434E-8652-7DDAAFC647E0}" type="pres">
      <dgm:prSet presAssocID="{81E6CFDA-4C9F-488D-84FB-1BA6F5BAA80A}" presName="horzTwo" presStyleCnt="0"/>
      <dgm:spPr/>
    </dgm:pt>
    <dgm:pt modelId="{332F41B1-184F-4EF8-B3B4-3A6BAB961C57}" type="pres">
      <dgm:prSet presAssocID="{BEBD2272-24C8-4621-A4CD-AABD2D7E68A7}" presName="sibSpaceTwo" presStyleCnt="0"/>
      <dgm:spPr/>
    </dgm:pt>
    <dgm:pt modelId="{A93FD4C9-76B9-4047-ACE9-5633397C0DB8}" type="pres">
      <dgm:prSet presAssocID="{8B67B1A6-C197-4938-89B9-A3F659123671}" presName="vertTwo" presStyleCnt="0"/>
      <dgm:spPr/>
    </dgm:pt>
    <dgm:pt modelId="{454A0CB9-D9CD-41B7-AC71-0AAAD1B6CFA9}" type="pres">
      <dgm:prSet presAssocID="{8B67B1A6-C197-4938-89B9-A3F659123671}" presName="txTwo" presStyleLbl="node2" presStyleIdx="2" presStyleCnt="5">
        <dgm:presLayoutVars>
          <dgm:chPref val="3"/>
        </dgm:presLayoutVars>
      </dgm:prSet>
      <dgm:spPr/>
    </dgm:pt>
    <dgm:pt modelId="{CF2CE90C-4518-44AB-A6EA-681B3788D6D6}" type="pres">
      <dgm:prSet presAssocID="{8B67B1A6-C197-4938-89B9-A3F659123671}" presName="horzTwo" presStyleCnt="0"/>
      <dgm:spPr/>
    </dgm:pt>
    <dgm:pt modelId="{4D30D607-66A7-4EFC-81A1-3663D882F5C2}" type="pres">
      <dgm:prSet presAssocID="{FD8F7E2A-3E8D-450D-98B9-373C1513E623}" presName="sibSpaceTwo" presStyleCnt="0"/>
      <dgm:spPr/>
    </dgm:pt>
    <dgm:pt modelId="{B58258D0-CD0F-4A7D-B5D8-8EC865697621}" type="pres">
      <dgm:prSet presAssocID="{9585D7FC-E14A-4110-B857-0E3134F011EC}" presName="vertTwo" presStyleCnt="0"/>
      <dgm:spPr/>
    </dgm:pt>
    <dgm:pt modelId="{6B59583E-11E4-46FA-AE38-406DE909A849}" type="pres">
      <dgm:prSet presAssocID="{9585D7FC-E14A-4110-B857-0E3134F011EC}" presName="txTwo" presStyleLbl="node2" presStyleIdx="3" presStyleCnt="5">
        <dgm:presLayoutVars>
          <dgm:chPref val="3"/>
        </dgm:presLayoutVars>
      </dgm:prSet>
      <dgm:spPr/>
    </dgm:pt>
    <dgm:pt modelId="{8B48AE40-078E-4682-AC98-0220F2724FEA}" type="pres">
      <dgm:prSet presAssocID="{9585D7FC-E14A-4110-B857-0E3134F011EC}" presName="horzTwo" presStyleCnt="0"/>
      <dgm:spPr/>
    </dgm:pt>
    <dgm:pt modelId="{FCA14EBB-DA6E-49EB-B390-3548FD8FE891}" type="pres">
      <dgm:prSet presAssocID="{E62781F1-0486-452C-B006-0384E7CB429D}" presName="sibSpaceTwo" presStyleCnt="0"/>
      <dgm:spPr/>
    </dgm:pt>
    <dgm:pt modelId="{1AD6275C-477F-44F3-B326-2796FBA3D734}" type="pres">
      <dgm:prSet presAssocID="{5FE285DE-B329-4563-BE14-34B5B28509DE}" presName="vertTwo" presStyleCnt="0"/>
      <dgm:spPr/>
    </dgm:pt>
    <dgm:pt modelId="{55C707E2-1CCD-4D99-A5FD-39C0A2FFC76E}" type="pres">
      <dgm:prSet presAssocID="{5FE285DE-B329-4563-BE14-34B5B28509DE}" presName="txTwo" presStyleLbl="node2" presStyleIdx="4" presStyleCnt="5">
        <dgm:presLayoutVars>
          <dgm:chPref val="3"/>
        </dgm:presLayoutVars>
      </dgm:prSet>
      <dgm:spPr/>
    </dgm:pt>
    <dgm:pt modelId="{A838263E-F3A7-4435-9CE9-FE9F8AA2CCFE}" type="pres">
      <dgm:prSet presAssocID="{5FE285DE-B329-4563-BE14-34B5B28509DE}" presName="horzTwo" presStyleCnt="0"/>
      <dgm:spPr/>
    </dgm:pt>
  </dgm:ptLst>
  <dgm:cxnLst>
    <dgm:cxn modelId="{3E2F5D0D-2179-4FAF-B6CC-23892FE94ED3}" srcId="{9D207FD2-813A-4338-943A-BEB638E6738C}" destId="{9585D7FC-E14A-4110-B857-0E3134F011EC}" srcOrd="3" destOrd="0" parTransId="{C5985166-C1AE-46FB-981E-3C3EC6FB8B10}" sibTransId="{E62781F1-0486-452C-B006-0384E7CB429D}"/>
    <dgm:cxn modelId="{A112780E-D299-40D8-B282-B0A664F7880A}" type="presOf" srcId="{9585D7FC-E14A-4110-B857-0E3134F011EC}" destId="{6B59583E-11E4-46FA-AE38-406DE909A849}" srcOrd="0" destOrd="0" presId="urn:microsoft.com/office/officeart/2005/8/layout/hierarchy4"/>
    <dgm:cxn modelId="{763C591F-F801-493F-9672-6BE5856D81AD}" type="presOf" srcId="{9D207FD2-813A-4338-943A-BEB638E6738C}" destId="{61F9AC31-F28C-425E-B3C5-F58A70099FAA}" srcOrd="0" destOrd="0" presId="urn:microsoft.com/office/officeart/2005/8/layout/hierarchy4"/>
    <dgm:cxn modelId="{54B53834-80FE-48DD-96FE-654B7F88ED18}" srcId="{9D207FD2-813A-4338-943A-BEB638E6738C}" destId="{81E6CFDA-4C9F-488D-84FB-1BA6F5BAA80A}" srcOrd="1" destOrd="0" parTransId="{3D84D851-373B-4561-B942-B67C29A862F4}" sibTransId="{BEBD2272-24C8-4621-A4CD-AABD2D7E68A7}"/>
    <dgm:cxn modelId="{7B9B9660-3E4D-41E7-B9D3-7E292E677104}" srcId="{AA61A034-9F68-4557-A178-C207DC9A0FA1}" destId="{9D207FD2-813A-4338-943A-BEB638E6738C}" srcOrd="0" destOrd="0" parTransId="{C4F29096-9DCF-4E20-B327-C869E1F0F22F}" sibTransId="{CD00BF43-9E61-4839-A0B6-5F81EA705A22}"/>
    <dgm:cxn modelId="{52BA2F46-DC2A-4C93-9AB3-AF64C436E999}" type="presOf" srcId="{AA61A034-9F68-4557-A178-C207DC9A0FA1}" destId="{729E49D9-C1C5-4638-85A2-8537AAFCE515}" srcOrd="0" destOrd="0" presId="urn:microsoft.com/office/officeart/2005/8/layout/hierarchy4"/>
    <dgm:cxn modelId="{0FCFB74C-FA1A-4394-8B9F-F5F9E0F51505}" srcId="{9D207FD2-813A-4338-943A-BEB638E6738C}" destId="{FC815B87-AAEC-434F-8031-B601D3D17F52}" srcOrd="0" destOrd="0" parTransId="{0DD16EE1-77E4-4B0F-B3CD-932011FEAB94}" sibTransId="{7ADE600C-C98A-4264-8DCF-D15C7A762892}"/>
    <dgm:cxn modelId="{D6A0A36F-1831-44AB-9415-4A9E6EC86952}" type="presOf" srcId="{5FE285DE-B329-4563-BE14-34B5B28509DE}" destId="{55C707E2-1CCD-4D99-A5FD-39C0A2FFC76E}" srcOrd="0" destOrd="0" presId="urn:microsoft.com/office/officeart/2005/8/layout/hierarchy4"/>
    <dgm:cxn modelId="{76CFEA4F-5101-484C-82AC-0E7B4E306334}" type="presOf" srcId="{8B67B1A6-C197-4938-89B9-A3F659123671}" destId="{454A0CB9-D9CD-41B7-AC71-0AAAD1B6CFA9}" srcOrd="0" destOrd="0" presId="urn:microsoft.com/office/officeart/2005/8/layout/hierarchy4"/>
    <dgm:cxn modelId="{F4C91A53-AE97-4D67-A20C-7FC974352D55}" type="presOf" srcId="{81E6CFDA-4C9F-488D-84FB-1BA6F5BAA80A}" destId="{C9D20EB5-0A17-4398-B2ED-890B583B50BC}" srcOrd="0" destOrd="0" presId="urn:microsoft.com/office/officeart/2005/8/layout/hierarchy4"/>
    <dgm:cxn modelId="{B6487283-4854-441B-AD6E-C706E9ABFC24}" type="presOf" srcId="{FC815B87-AAEC-434F-8031-B601D3D17F52}" destId="{E5693846-55A0-44B6-A0BE-3FD9B67969D2}" srcOrd="0" destOrd="0" presId="urn:microsoft.com/office/officeart/2005/8/layout/hierarchy4"/>
    <dgm:cxn modelId="{5C9E75C9-F4B6-48DC-8E12-22598C31E657}" srcId="{9D207FD2-813A-4338-943A-BEB638E6738C}" destId="{5FE285DE-B329-4563-BE14-34B5B28509DE}" srcOrd="4" destOrd="0" parTransId="{35F2D5F3-0EEA-417D-8103-89B5C3B41CC3}" sibTransId="{B3AC60C8-4019-42D3-BE3B-B8F296B66AB0}"/>
    <dgm:cxn modelId="{AFD636EB-B72E-4041-98FD-6A9F4C2B243B}" srcId="{9D207FD2-813A-4338-943A-BEB638E6738C}" destId="{8B67B1A6-C197-4938-89B9-A3F659123671}" srcOrd="2" destOrd="0" parTransId="{270E29E3-5964-4661-AADE-ABE86D4F9C29}" sibTransId="{FD8F7E2A-3E8D-450D-98B9-373C1513E623}"/>
    <dgm:cxn modelId="{AC8E7603-A74E-4D51-BB35-40AF16B2725D}" type="presParOf" srcId="{729E49D9-C1C5-4638-85A2-8537AAFCE515}" destId="{857454DA-C49A-49FC-B37E-74BE93DF66A1}" srcOrd="0" destOrd="0" presId="urn:microsoft.com/office/officeart/2005/8/layout/hierarchy4"/>
    <dgm:cxn modelId="{321453D4-81C2-4710-98C1-665596060696}" type="presParOf" srcId="{857454DA-C49A-49FC-B37E-74BE93DF66A1}" destId="{61F9AC31-F28C-425E-B3C5-F58A70099FAA}" srcOrd="0" destOrd="0" presId="urn:microsoft.com/office/officeart/2005/8/layout/hierarchy4"/>
    <dgm:cxn modelId="{0F9972B7-84E0-44A4-9140-385C218737CE}" type="presParOf" srcId="{857454DA-C49A-49FC-B37E-74BE93DF66A1}" destId="{B12259F7-F7A3-43CB-9797-7D916BF11613}" srcOrd="1" destOrd="0" presId="urn:microsoft.com/office/officeart/2005/8/layout/hierarchy4"/>
    <dgm:cxn modelId="{B7D8FA80-81CE-442C-BB80-996630639A96}" type="presParOf" srcId="{857454DA-C49A-49FC-B37E-74BE93DF66A1}" destId="{DDD4B916-5319-4D0A-8BB5-6184BAFCA711}" srcOrd="2" destOrd="0" presId="urn:microsoft.com/office/officeart/2005/8/layout/hierarchy4"/>
    <dgm:cxn modelId="{D4BF1781-FA74-4182-B9D3-096FE807210E}" type="presParOf" srcId="{DDD4B916-5319-4D0A-8BB5-6184BAFCA711}" destId="{8C7CC094-F161-4550-9AEB-B47665F58B7B}" srcOrd="0" destOrd="0" presId="urn:microsoft.com/office/officeart/2005/8/layout/hierarchy4"/>
    <dgm:cxn modelId="{13FD5176-A2CB-4DA7-88F7-5BB629DAEAEE}" type="presParOf" srcId="{8C7CC094-F161-4550-9AEB-B47665F58B7B}" destId="{E5693846-55A0-44B6-A0BE-3FD9B67969D2}" srcOrd="0" destOrd="0" presId="urn:microsoft.com/office/officeart/2005/8/layout/hierarchy4"/>
    <dgm:cxn modelId="{DDF0FDDB-97BB-4805-B149-BBFBB9AA9436}" type="presParOf" srcId="{8C7CC094-F161-4550-9AEB-B47665F58B7B}" destId="{A1B039DA-4EB2-40EC-8C2A-2A59BFEAAE49}" srcOrd="1" destOrd="0" presId="urn:microsoft.com/office/officeart/2005/8/layout/hierarchy4"/>
    <dgm:cxn modelId="{1AAACC8B-450A-4443-843C-7ECB968E02F3}" type="presParOf" srcId="{DDD4B916-5319-4D0A-8BB5-6184BAFCA711}" destId="{05CFD0CD-6BE3-4FE3-8C3B-90F36F40F422}" srcOrd="1" destOrd="0" presId="urn:microsoft.com/office/officeart/2005/8/layout/hierarchy4"/>
    <dgm:cxn modelId="{1D32450D-EA60-45C9-BB82-9AB93A6F9D91}" type="presParOf" srcId="{DDD4B916-5319-4D0A-8BB5-6184BAFCA711}" destId="{25B16E50-CCB2-4B49-8B98-3C82CB5215D9}" srcOrd="2" destOrd="0" presId="urn:microsoft.com/office/officeart/2005/8/layout/hierarchy4"/>
    <dgm:cxn modelId="{B5953438-5BB8-48C4-A002-AEC16CF3A5C7}" type="presParOf" srcId="{25B16E50-CCB2-4B49-8B98-3C82CB5215D9}" destId="{C9D20EB5-0A17-4398-B2ED-890B583B50BC}" srcOrd="0" destOrd="0" presId="urn:microsoft.com/office/officeart/2005/8/layout/hierarchy4"/>
    <dgm:cxn modelId="{B33D6DDD-F1E0-4555-B613-172A167FA352}" type="presParOf" srcId="{25B16E50-CCB2-4B49-8B98-3C82CB5215D9}" destId="{F8DD8B7F-13C2-434E-8652-7DDAAFC647E0}" srcOrd="1" destOrd="0" presId="urn:microsoft.com/office/officeart/2005/8/layout/hierarchy4"/>
    <dgm:cxn modelId="{DD21B89B-7B06-4B21-AFB7-48CC1B428D1A}" type="presParOf" srcId="{DDD4B916-5319-4D0A-8BB5-6184BAFCA711}" destId="{332F41B1-184F-4EF8-B3B4-3A6BAB961C57}" srcOrd="3" destOrd="0" presId="urn:microsoft.com/office/officeart/2005/8/layout/hierarchy4"/>
    <dgm:cxn modelId="{9901AC9D-2C0B-499F-BEBA-8CDFDF81CD48}" type="presParOf" srcId="{DDD4B916-5319-4D0A-8BB5-6184BAFCA711}" destId="{A93FD4C9-76B9-4047-ACE9-5633397C0DB8}" srcOrd="4" destOrd="0" presId="urn:microsoft.com/office/officeart/2005/8/layout/hierarchy4"/>
    <dgm:cxn modelId="{DED656A7-6420-4174-883D-E7FC5AF0D770}" type="presParOf" srcId="{A93FD4C9-76B9-4047-ACE9-5633397C0DB8}" destId="{454A0CB9-D9CD-41B7-AC71-0AAAD1B6CFA9}" srcOrd="0" destOrd="0" presId="urn:microsoft.com/office/officeart/2005/8/layout/hierarchy4"/>
    <dgm:cxn modelId="{FEB410D7-0023-4150-A8A2-DB5C06228846}" type="presParOf" srcId="{A93FD4C9-76B9-4047-ACE9-5633397C0DB8}" destId="{CF2CE90C-4518-44AB-A6EA-681B3788D6D6}" srcOrd="1" destOrd="0" presId="urn:microsoft.com/office/officeart/2005/8/layout/hierarchy4"/>
    <dgm:cxn modelId="{6CE3377B-37AA-465B-B495-B1B2ABE1B2DE}" type="presParOf" srcId="{DDD4B916-5319-4D0A-8BB5-6184BAFCA711}" destId="{4D30D607-66A7-4EFC-81A1-3663D882F5C2}" srcOrd="5" destOrd="0" presId="urn:microsoft.com/office/officeart/2005/8/layout/hierarchy4"/>
    <dgm:cxn modelId="{CCE97FBE-133E-4831-BD61-16848D655811}" type="presParOf" srcId="{DDD4B916-5319-4D0A-8BB5-6184BAFCA711}" destId="{B58258D0-CD0F-4A7D-B5D8-8EC865697621}" srcOrd="6" destOrd="0" presId="urn:microsoft.com/office/officeart/2005/8/layout/hierarchy4"/>
    <dgm:cxn modelId="{50BC7463-2253-4CB9-9DC1-505A6E3B0CEA}" type="presParOf" srcId="{B58258D0-CD0F-4A7D-B5D8-8EC865697621}" destId="{6B59583E-11E4-46FA-AE38-406DE909A849}" srcOrd="0" destOrd="0" presId="urn:microsoft.com/office/officeart/2005/8/layout/hierarchy4"/>
    <dgm:cxn modelId="{CFC8AE75-7089-4EBE-B49B-CC3943B94983}" type="presParOf" srcId="{B58258D0-CD0F-4A7D-B5D8-8EC865697621}" destId="{8B48AE40-078E-4682-AC98-0220F2724FEA}" srcOrd="1" destOrd="0" presId="urn:microsoft.com/office/officeart/2005/8/layout/hierarchy4"/>
    <dgm:cxn modelId="{57449406-D6C7-4E9F-92EC-07B5A8BE516B}" type="presParOf" srcId="{DDD4B916-5319-4D0A-8BB5-6184BAFCA711}" destId="{FCA14EBB-DA6E-49EB-B390-3548FD8FE891}" srcOrd="7" destOrd="0" presId="urn:microsoft.com/office/officeart/2005/8/layout/hierarchy4"/>
    <dgm:cxn modelId="{CB41BE8E-8E40-4832-8983-EBDC408693B1}" type="presParOf" srcId="{DDD4B916-5319-4D0A-8BB5-6184BAFCA711}" destId="{1AD6275C-477F-44F3-B326-2796FBA3D734}" srcOrd="8" destOrd="0" presId="urn:microsoft.com/office/officeart/2005/8/layout/hierarchy4"/>
    <dgm:cxn modelId="{A13359BA-C756-4EA4-B438-F36900E1E18C}" type="presParOf" srcId="{1AD6275C-477F-44F3-B326-2796FBA3D734}" destId="{55C707E2-1CCD-4D99-A5FD-39C0A2FFC76E}" srcOrd="0" destOrd="0" presId="urn:microsoft.com/office/officeart/2005/8/layout/hierarchy4"/>
    <dgm:cxn modelId="{9BBEA512-C928-4B47-AF44-D3D093C17BB4}" type="presParOf" srcId="{1AD6275C-477F-44F3-B326-2796FBA3D734}" destId="{A838263E-F3A7-4435-9CE9-FE9F8AA2CCF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5E0923-8BF2-4E66-A678-47B14032513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078A4C1-8C3B-4965-ABEA-BFC0CAAFD075}">
      <dgm:prSet/>
      <dgm:spPr/>
      <dgm:t>
        <a:bodyPr/>
        <a:lstStyle/>
        <a:p>
          <a:pPr rtl="0"/>
          <a:r>
            <a:rPr lang="es-MX" noProof="0" dirty="0"/>
            <a:t>Cada escuela de Titulo I debe de tener un convenio entre escuela y padres de familia  desarrollado y aprobado  por los padres de familia.</a:t>
          </a:r>
        </a:p>
      </dgm:t>
    </dgm:pt>
    <dgm:pt modelId="{41B63F70-60F6-4FC5-A297-CD8EC66D3E33}" type="parTrans" cxnId="{F3B726F8-FA29-47AA-BF64-42058323540B}">
      <dgm:prSet/>
      <dgm:spPr/>
      <dgm:t>
        <a:bodyPr/>
        <a:lstStyle/>
        <a:p>
          <a:endParaRPr lang="en-US"/>
        </a:p>
      </dgm:t>
    </dgm:pt>
    <dgm:pt modelId="{88B5CC17-5F6B-4EB7-B22F-316BAC7CA1B3}" type="sibTrans" cxnId="{F3B726F8-FA29-47AA-BF64-42058323540B}">
      <dgm:prSet/>
      <dgm:spPr/>
      <dgm:t>
        <a:bodyPr/>
        <a:lstStyle/>
        <a:p>
          <a:endParaRPr lang="en-US"/>
        </a:p>
      </dgm:t>
    </dgm:pt>
    <dgm:pt modelId="{23DE6A17-F108-4BAD-AD63-7D03FF83A765}">
      <dgm:prSet/>
      <dgm:spPr/>
      <dgm:t>
        <a:bodyPr/>
        <a:lstStyle/>
        <a:p>
          <a:pPr rtl="0"/>
          <a:r>
            <a:rPr lang="es-MX" noProof="0" dirty="0"/>
            <a:t>El convenio describe como la escuela y los padres de familia  comparten la misma responsabilidad  para el éxito del estudiante.</a:t>
          </a:r>
        </a:p>
      </dgm:t>
    </dgm:pt>
    <dgm:pt modelId="{1C515F8E-7B9B-4D9C-886A-77C32D1EB5D9}" type="parTrans" cxnId="{CA38D31A-C48C-4BB4-B7EA-9A40322C3EC7}">
      <dgm:prSet/>
      <dgm:spPr/>
      <dgm:t>
        <a:bodyPr/>
        <a:lstStyle/>
        <a:p>
          <a:endParaRPr lang="en-US"/>
        </a:p>
      </dgm:t>
    </dgm:pt>
    <dgm:pt modelId="{8187E2F0-9F53-421D-BD39-12A8CD546405}" type="sibTrans" cxnId="{CA38D31A-C48C-4BB4-B7EA-9A40322C3EC7}">
      <dgm:prSet/>
      <dgm:spPr/>
      <dgm:t>
        <a:bodyPr/>
        <a:lstStyle/>
        <a:p>
          <a:endParaRPr lang="en-US"/>
        </a:p>
      </dgm:t>
    </dgm:pt>
    <dgm:pt modelId="{15C53FBA-CBEF-49E5-96D6-F542FC4EC995}">
      <dgm:prSet/>
      <dgm:spPr/>
      <dgm:t>
        <a:bodyPr/>
        <a:lstStyle/>
        <a:p>
          <a:pPr rtl="0"/>
          <a:r>
            <a:rPr lang="es-MX" noProof="0" dirty="0"/>
            <a:t>La ley de Nevada requiere el uso de los Acuerdos de Participación Educativa como el convenio entre la escuela y los padres de familia.</a:t>
          </a:r>
        </a:p>
      </dgm:t>
    </dgm:pt>
    <dgm:pt modelId="{0E4D12D3-342C-45F5-AD76-CD88ABD6AC93}" type="parTrans" cxnId="{D4E18915-CB90-4949-912B-795EADCAC13D}">
      <dgm:prSet/>
      <dgm:spPr/>
      <dgm:t>
        <a:bodyPr/>
        <a:lstStyle/>
        <a:p>
          <a:endParaRPr lang="en-US"/>
        </a:p>
      </dgm:t>
    </dgm:pt>
    <dgm:pt modelId="{437ED657-51B8-4788-8B50-104E5ADCF7CE}" type="sibTrans" cxnId="{D4E18915-CB90-4949-912B-795EADCAC13D}">
      <dgm:prSet/>
      <dgm:spPr/>
      <dgm:t>
        <a:bodyPr/>
        <a:lstStyle/>
        <a:p>
          <a:endParaRPr lang="en-US"/>
        </a:p>
      </dgm:t>
    </dgm:pt>
    <dgm:pt modelId="{5B99642D-00D7-4A6E-B2A1-CBE946428D2F}">
      <dgm:prSet/>
      <dgm:spPr/>
      <dgm:t>
        <a:bodyPr/>
        <a:lstStyle/>
        <a:p>
          <a:pPr rtl="0"/>
          <a:r>
            <a:rPr lang="es-MX" noProof="0" dirty="0"/>
            <a:t>Escuelas primarias- El convenio se repasa durante las conferencias de padres y maestros.</a:t>
          </a:r>
        </a:p>
      </dgm:t>
    </dgm:pt>
    <dgm:pt modelId="{31DFCDC0-862D-42D1-9C18-C5DDC96F5909}" type="parTrans" cxnId="{C2F7EA26-6886-4BDA-BDD2-96E497A8A5B4}">
      <dgm:prSet/>
      <dgm:spPr/>
      <dgm:t>
        <a:bodyPr/>
        <a:lstStyle/>
        <a:p>
          <a:endParaRPr lang="en-US"/>
        </a:p>
      </dgm:t>
    </dgm:pt>
    <dgm:pt modelId="{3D6F1EF3-42F0-485E-95FC-1CE150B02C7C}" type="sibTrans" cxnId="{C2F7EA26-6886-4BDA-BDD2-96E497A8A5B4}">
      <dgm:prSet/>
      <dgm:spPr/>
      <dgm:t>
        <a:bodyPr/>
        <a:lstStyle/>
        <a:p>
          <a:endParaRPr lang="en-US"/>
        </a:p>
      </dgm:t>
    </dgm:pt>
    <dgm:pt modelId="{2FD8BF75-5A29-4DF2-8058-035294734F09}">
      <dgm:prSet/>
      <dgm:spPr/>
      <dgm:t>
        <a:bodyPr/>
        <a:lstStyle/>
        <a:p>
          <a:pPr rtl="0"/>
          <a:r>
            <a:rPr lang="es-MX" noProof="0" dirty="0"/>
            <a:t>Secundaria y Preparatoria–  El convenio se completa mediante la registración en línea.</a:t>
          </a:r>
        </a:p>
      </dgm:t>
    </dgm:pt>
    <dgm:pt modelId="{F4CA0F39-E413-43B8-8CA0-48435050B705}" type="parTrans" cxnId="{52E51E4A-C52B-4CBE-B361-9C91464C1DD9}">
      <dgm:prSet/>
      <dgm:spPr/>
      <dgm:t>
        <a:bodyPr/>
        <a:lstStyle/>
        <a:p>
          <a:endParaRPr lang="en-US"/>
        </a:p>
      </dgm:t>
    </dgm:pt>
    <dgm:pt modelId="{7600145D-1FE0-4CC9-BE9C-798C6BCC60CF}" type="sibTrans" cxnId="{52E51E4A-C52B-4CBE-B361-9C91464C1DD9}">
      <dgm:prSet/>
      <dgm:spPr/>
      <dgm:t>
        <a:bodyPr/>
        <a:lstStyle/>
        <a:p>
          <a:endParaRPr lang="en-US"/>
        </a:p>
      </dgm:t>
    </dgm:pt>
    <dgm:pt modelId="{D28EE298-151E-4683-96BD-9099972D9020}" type="pres">
      <dgm:prSet presAssocID="{3F5E0923-8BF2-4E66-A678-47B14032513D}" presName="Name0" presStyleCnt="0">
        <dgm:presLayoutVars>
          <dgm:dir/>
          <dgm:animLvl val="lvl"/>
          <dgm:resizeHandles val="exact"/>
        </dgm:presLayoutVars>
      </dgm:prSet>
      <dgm:spPr/>
    </dgm:pt>
    <dgm:pt modelId="{07E770CA-2804-4B1E-9863-96C5F9767DA8}" type="pres">
      <dgm:prSet presAssocID="{D078A4C1-8C3B-4965-ABEA-BFC0CAAFD075}" presName="composite" presStyleCnt="0"/>
      <dgm:spPr/>
    </dgm:pt>
    <dgm:pt modelId="{6E7092DB-968D-4F2E-AEE6-18E73EDDB000}" type="pres">
      <dgm:prSet presAssocID="{D078A4C1-8C3B-4965-ABEA-BFC0CAAFD075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F894832C-9F20-405E-8901-E1E79E864317}" type="pres">
      <dgm:prSet presAssocID="{D078A4C1-8C3B-4965-ABEA-BFC0CAAFD075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D4E18915-CB90-4949-912B-795EADCAC13D}" srcId="{D078A4C1-8C3B-4965-ABEA-BFC0CAAFD075}" destId="{15C53FBA-CBEF-49E5-96D6-F542FC4EC995}" srcOrd="1" destOrd="0" parTransId="{0E4D12D3-342C-45F5-AD76-CD88ABD6AC93}" sibTransId="{437ED657-51B8-4788-8B50-104E5ADCF7CE}"/>
    <dgm:cxn modelId="{CA38D31A-C48C-4BB4-B7EA-9A40322C3EC7}" srcId="{D078A4C1-8C3B-4965-ABEA-BFC0CAAFD075}" destId="{23DE6A17-F108-4BAD-AD63-7D03FF83A765}" srcOrd="0" destOrd="0" parTransId="{1C515F8E-7B9B-4D9C-886A-77C32D1EB5D9}" sibTransId="{8187E2F0-9F53-421D-BD39-12A8CD546405}"/>
    <dgm:cxn modelId="{C2F7EA26-6886-4BDA-BDD2-96E497A8A5B4}" srcId="{D078A4C1-8C3B-4965-ABEA-BFC0CAAFD075}" destId="{5B99642D-00D7-4A6E-B2A1-CBE946428D2F}" srcOrd="2" destOrd="0" parTransId="{31DFCDC0-862D-42D1-9C18-C5DDC96F5909}" sibTransId="{3D6F1EF3-42F0-485E-95FC-1CE150B02C7C}"/>
    <dgm:cxn modelId="{F1DC775C-E989-4D7B-8CFE-EE275A84E704}" type="presOf" srcId="{D078A4C1-8C3B-4965-ABEA-BFC0CAAFD075}" destId="{6E7092DB-968D-4F2E-AEE6-18E73EDDB000}" srcOrd="0" destOrd="0" presId="urn:microsoft.com/office/officeart/2005/8/layout/hList1"/>
    <dgm:cxn modelId="{F94F135D-F41F-419E-AE84-D45980171313}" type="presOf" srcId="{5B99642D-00D7-4A6E-B2A1-CBE946428D2F}" destId="{F894832C-9F20-405E-8901-E1E79E864317}" srcOrd="0" destOrd="2" presId="urn:microsoft.com/office/officeart/2005/8/layout/hList1"/>
    <dgm:cxn modelId="{52E51E4A-C52B-4CBE-B361-9C91464C1DD9}" srcId="{D078A4C1-8C3B-4965-ABEA-BFC0CAAFD075}" destId="{2FD8BF75-5A29-4DF2-8058-035294734F09}" srcOrd="3" destOrd="0" parTransId="{F4CA0F39-E413-43B8-8CA0-48435050B705}" sibTransId="{7600145D-1FE0-4CC9-BE9C-798C6BCC60CF}"/>
    <dgm:cxn modelId="{40D01778-5663-4199-8E0F-AD9CFD421473}" type="presOf" srcId="{3F5E0923-8BF2-4E66-A678-47B14032513D}" destId="{D28EE298-151E-4683-96BD-9099972D9020}" srcOrd="0" destOrd="0" presId="urn:microsoft.com/office/officeart/2005/8/layout/hList1"/>
    <dgm:cxn modelId="{D0A6B8A1-DD5B-48AE-B1A1-F1359E028B2C}" type="presOf" srcId="{23DE6A17-F108-4BAD-AD63-7D03FF83A765}" destId="{F894832C-9F20-405E-8901-E1E79E864317}" srcOrd="0" destOrd="0" presId="urn:microsoft.com/office/officeart/2005/8/layout/hList1"/>
    <dgm:cxn modelId="{4767C5B3-1FC4-458B-88EC-D5070F153BA0}" type="presOf" srcId="{15C53FBA-CBEF-49E5-96D6-F542FC4EC995}" destId="{F894832C-9F20-405E-8901-E1E79E864317}" srcOrd="0" destOrd="1" presId="urn:microsoft.com/office/officeart/2005/8/layout/hList1"/>
    <dgm:cxn modelId="{2E1B61D2-3E36-458A-B6E6-9E22777E16F2}" type="presOf" srcId="{2FD8BF75-5A29-4DF2-8058-035294734F09}" destId="{F894832C-9F20-405E-8901-E1E79E864317}" srcOrd="0" destOrd="3" presId="urn:microsoft.com/office/officeart/2005/8/layout/hList1"/>
    <dgm:cxn modelId="{F3B726F8-FA29-47AA-BF64-42058323540B}" srcId="{3F5E0923-8BF2-4E66-A678-47B14032513D}" destId="{D078A4C1-8C3B-4965-ABEA-BFC0CAAFD075}" srcOrd="0" destOrd="0" parTransId="{41B63F70-60F6-4FC5-A297-CD8EC66D3E33}" sibTransId="{88B5CC17-5F6B-4EB7-B22F-316BAC7CA1B3}"/>
    <dgm:cxn modelId="{14E462D1-85FE-46D9-917B-334DC06D0A1A}" type="presParOf" srcId="{D28EE298-151E-4683-96BD-9099972D9020}" destId="{07E770CA-2804-4B1E-9863-96C5F9767DA8}" srcOrd="0" destOrd="0" presId="urn:microsoft.com/office/officeart/2005/8/layout/hList1"/>
    <dgm:cxn modelId="{8505182D-9231-4051-8F78-6883568F3AB2}" type="presParOf" srcId="{07E770CA-2804-4B1E-9863-96C5F9767DA8}" destId="{6E7092DB-968D-4F2E-AEE6-18E73EDDB000}" srcOrd="0" destOrd="0" presId="urn:microsoft.com/office/officeart/2005/8/layout/hList1"/>
    <dgm:cxn modelId="{389BB747-073F-4742-827C-B6AB8CA49891}" type="presParOf" srcId="{07E770CA-2804-4B1E-9863-96C5F9767DA8}" destId="{F894832C-9F20-405E-8901-E1E79E8643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hList6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 custT="1"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2300" b="1" noProof="0" dirty="0">
              <a:solidFill>
                <a:schemeClr val="tx1"/>
              </a:solidFill>
            </a:rPr>
            <a:t>Boleta de calificaciones del distrito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 custT="1"/>
      <dgm:spPr>
        <a:solidFill>
          <a:srgbClr val="34C6CE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2300" b="1" noProof="0" dirty="0">
              <a:solidFill>
                <a:schemeClr val="tx1"/>
              </a:solidFill>
            </a:rPr>
            <a:t>Colocación de aprendices de Ingles (EL</a:t>
          </a:r>
          <a:r>
            <a:rPr lang="es-MX" sz="2700" noProof="0" dirty="0">
              <a:solidFill>
                <a:schemeClr val="tx1"/>
              </a:solidFill>
            </a:rPr>
            <a:t>)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914A0773-9D83-4E3D-8ADF-89B36723A988}">
      <dgm:prSet custT="1"/>
      <dgm:spPr>
        <a:solidFill>
          <a:srgbClr val="42D0A2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2300" b="1" noProof="0" dirty="0">
              <a:solidFill>
                <a:schemeClr val="tx1"/>
              </a:solidFill>
            </a:rPr>
            <a:t>Normas estatales o del distrito sobre la participación de los estudiantes en las evaluaciones obligatorias</a:t>
          </a:r>
        </a:p>
      </dgm:t>
    </dgm:pt>
    <dgm:pt modelId="{2540228F-1EBB-42B8-B001-ED1B7A5F5D6B}" type="parTrans" cxnId="{142AB8F2-446B-4585-A85E-33B2D46B7133}">
      <dgm:prSet/>
      <dgm:spPr/>
      <dgm:t>
        <a:bodyPr/>
        <a:lstStyle/>
        <a:p>
          <a:endParaRPr lang="en-US"/>
        </a:p>
      </dgm:t>
    </dgm:pt>
    <dgm:pt modelId="{CFFAB7FC-6B2C-4F73-AB33-A2304E3868EF}" type="sibTrans" cxnId="{142AB8F2-446B-4585-A85E-33B2D46B7133}">
      <dgm:prSet/>
      <dgm:spPr/>
      <dgm:t>
        <a:bodyPr/>
        <a:lstStyle/>
        <a:p>
          <a:endParaRPr lang="en-US"/>
        </a:p>
      </dgm:t>
    </dgm:pt>
    <dgm:pt modelId="{A0CBE783-736C-4CB5-8B6F-D2F446B12BA6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Logros generales de estudiante</a:t>
          </a:r>
        </a:p>
      </dgm:t>
    </dgm:pt>
    <dgm:pt modelId="{F3BA9345-4151-439D-9C67-9A49DCDEA092}" type="parTrans" cxnId="{D48E6725-5FE3-4794-BDA5-5E1747AA310B}">
      <dgm:prSet/>
      <dgm:spPr/>
      <dgm:t>
        <a:bodyPr/>
        <a:lstStyle/>
        <a:p>
          <a:endParaRPr lang="en-US"/>
        </a:p>
      </dgm:t>
    </dgm:pt>
    <dgm:pt modelId="{D90808A1-6313-487E-B109-BF7E6C99BE4B}" type="sibTrans" cxnId="{D48E6725-5FE3-4794-BDA5-5E1747AA310B}">
      <dgm:prSet/>
      <dgm:spPr/>
      <dgm:t>
        <a:bodyPr/>
        <a:lstStyle/>
        <a:p>
          <a:endParaRPr lang="en-US"/>
        </a:p>
      </dgm:t>
    </dgm:pt>
    <dgm:pt modelId="{BB06061C-69D1-4AC2-A48F-C2BFC313BD4D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Logros por categoría</a:t>
          </a:r>
        </a:p>
      </dgm:t>
    </dgm:pt>
    <dgm:pt modelId="{3C827C38-8824-4BA9-89C1-201D1156C640}" type="parTrans" cxnId="{5A1E7889-317D-4CF4-8720-98EB98FB83B8}">
      <dgm:prSet/>
      <dgm:spPr/>
      <dgm:t>
        <a:bodyPr/>
        <a:lstStyle/>
        <a:p>
          <a:endParaRPr lang="en-US"/>
        </a:p>
      </dgm:t>
    </dgm:pt>
    <dgm:pt modelId="{D6A5E9C9-ABD2-4C96-AB86-B347EF9BBE11}" type="sibTrans" cxnId="{5A1E7889-317D-4CF4-8720-98EB98FB83B8}">
      <dgm:prSet/>
      <dgm:spPr/>
      <dgm:t>
        <a:bodyPr/>
        <a:lstStyle/>
        <a:p>
          <a:endParaRPr lang="en-US"/>
        </a:p>
      </dgm:t>
    </dgm:pt>
    <dgm:pt modelId="{5322AA7A-5A9A-44A5-AB18-749F17F99711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Índices de graduación</a:t>
          </a:r>
        </a:p>
      </dgm:t>
    </dgm:pt>
    <dgm:pt modelId="{3C230FF3-8D6F-4139-A412-E74205DE5A5F}" type="parTrans" cxnId="{C671E0C7-461A-4883-88BB-7496100B8A6F}">
      <dgm:prSet/>
      <dgm:spPr/>
      <dgm:t>
        <a:bodyPr/>
        <a:lstStyle/>
        <a:p>
          <a:endParaRPr lang="en-US"/>
        </a:p>
      </dgm:t>
    </dgm:pt>
    <dgm:pt modelId="{7A4D2AE8-F726-4865-BF98-59DB2CE9620F}" type="sibTrans" cxnId="{C671E0C7-461A-4883-88BB-7496100B8A6F}">
      <dgm:prSet/>
      <dgm:spPr/>
      <dgm:t>
        <a:bodyPr/>
        <a:lstStyle/>
        <a:p>
          <a:endParaRPr lang="en-US"/>
        </a:p>
      </dgm:t>
    </dgm:pt>
    <dgm:pt modelId="{3CFE3824-66AD-4887-A265-34A716594721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Rendimiento del Distrito</a:t>
          </a:r>
        </a:p>
      </dgm:t>
    </dgm:pt>
    <dgm:pt modelId="{674FF2F3-0EA2-453F-9E13-2F35664A2D02}" type="parTrans" cxnId="{5473D30B-F71F-4A0F-94C2-8DCF79BB7DE2}">
      <dgm:prSet/>
      <dgm:spPr/>
      <dgm:t>
        <a:bodyPr/>
        <a:lstStyle/>
        <a:p>
          <a:endParaRPr lang="en-US"/>
        </a:p>
      </dgm:t>
    </dgm:pt>
    <dgm:pt modelId="{D764E368-B0F4-41C7-80F9-DE13A3E97972}" type="sibTrans" cxnId="{5473D30B-F71F-4A0F-94C2-8DCF79BB7DE2}">
      <dgm:prSet/>
      <dgm:spPr/>
      <dgm:t>
        <a:bodyPr/>
        <a:lstStyle/>
        <a:p>
          <a:endParaRPr lang="en-US"/>
        </a:p>
      </dgm:t>
    </dgm:pt>
    <dgm:pt modelId="{E5F50C5C-31E9-4F47-95CB-28BC6C1E51AC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Genero</a:t>
          </a:r>
        </a:p>
      </dgm:t>
    </dgm:pt>
    <dgm:pt modelId="{56615A8F-9C73-4938-B2EC-9782E0019348}" type="parTrans" cxnId="{A67624DD-627D-4708-8996-38A8EA4D6877}">
      <dgm:prSet/>
      <dgm:spPr/>
      <dgm:t>
        <a:bodyPr/>
        <a:lstStyle/>
        <a:p>
          <a:endParaRPr lang="en-US"/>
        </a:p>
      </dgm:t>
    </dgm:pt>
    <dgm:pt modelId="{8E14BD29-4576-4443-94CE-83F5A498F0FA}" type="sibTrans" cxnId="{A67624DD-627D-4708-8996-38A8EA4D6877}">
      <dgm:prSet/>
      <dgm:spPr/>
      <dgm:t>
        <a:bodyPr/>
        <a:lstStyle/>
        <a:p>
          <a:endParaRPr lang="en-US"/>
        </a:p>
      </dgm:t>
    </dgm:pt>
    <dgm:pt modelId="{62639FF1-E54B-4BB6-AE5D-44421BA91B04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Etc.</a:t>
          </a:r>
        </a:p>
      </dgm:t>
    </dgm:pt>
    <dgm:pt modelId="{514549A0-DFA9-4EFF-8E3D-B1B7D0C10605}" type="parTrans" cxnId="{EF7CD82D-B67E-4ED9-BE62-93B2DB0D1C14}">
      <dgm:prSet/>
      <dgm:spPr/>
      <dgm:t>
        <a:bodyPr/>
        <a:lstStyle/>
        <a:p>
          <a:endParaRPr lang="en-US"/>
        </a:p>
      </dgm:t>
    </dgm:pt>
    <dgm:pt modelId="{A0AC0149-6F6F-4CDD-B312-8FDE9F6999FD}" type="sibTrans" cxnId="{EF7CD82D-B67E-4ED9-BE62-93B2DB0D1C14}">
      <dgm:prSet/>
      <dgm:spPr/>
      <dgm:t>
        <a:bodyPr/>
        <a:lstStyle/>
        <a:p>
          <a:endParaRPr lang="en-US"/>
        </a:p>
      </dgm:t>
    </dgm:pt>
    <dgm:pt modelId="{B4D6F73A-03EF-49A9-96D7-A057B2C1A4CC}">
      <dgm:prSet/>
      <dgm:spPr>
        <a:solidFill>
          <a:srgbClr val="2E83C3"/>
        </a:solidFill>
      </dgm:spPr>
      <dgm:t>
        <a:bodyPr>
          <a:scene3d>
            <a:camera prst="orthographicFront"/>
            <a:lightRig rig="threePt" dir="t"/>
          </a:scene3d>
          <a:sp3d prstMaterial="dkEdge"/>
        </a:bodyPr>
        <a:lstStyle/>
        <a:p>
          <a:pPr rtl="0"/>
          <a:r>
            <a:rPr lang="es-MX" sz="1700" noProof="0" dirty="0">
              <a:solidFill>
                <a:schemeClr val="tx1"/>
              </a:solidFill>
            </a:rPr>
            <a:t>Logros por escuelas</a:t>
          </a:r>
        </a:p>
      </dgm:t>
    </dgm:pt>
    <dgm:pt modelId="{D7C98731-A24E-45C6-9E77-9A58167A5068}" type="parTrans" cxnId="{FCC58B56-38C3-452F-81F7-A513C12A0B58}">
      <dgm:prSet/>
      <dgm:spPr/>
      <dgm:t>
        <a:bodyPr/>
        <a:lstStyle/>
        <a:p>
          <a:endParaRPr lang="en-US"/>
        </a:p>
      </dgm:t>
    </dgm:pt>
    <dgm:pt modelId="{FE14E452-590A-43DD-AA06-8CE9ED0C700B}" type="sibTrans" cxnId="{FCC58B56-38C3-452F-81F7-A513C12A0B58}">
      <dgm:prSet/>
      <dgm:spPr/>
      <dgm:t>
        <a:bodyPr/>
        <a:lstStyle/>
        <a:p>
          <a:endParaRPr lang="en-US"/>
        </a:p>
      </dgm:t>
    </dgm:pt>
    <dgm:pt modelId="{08D4AF5C-9F6C-4C14-A61F-7E56459238EA}" type="pres">
      <dgm:prSet presAssocID="{FB49EC62-6AC7-4023-BCFF-AD328830706D}" presName="Name0" presStyleCnt="0">
        <dgm:presLayoutVars>
          <dgm:dir/>
          <dgm:resizeHandles val="exact"/>
        </dgm:presLayoutVars>
      </dgm:prSet>
      <dgm:spPr/>
    </dgm:pt>
    <dgm:pt modelId="{476E6167-13FD-45C1-ADC3-011FC9D0DF95}" type="pres">
      <dgm:prSet presAssocID="{BB7E9C81-F08A-4C8B-81F1-FF2E6C81EDA0}" presName="node" presStyleLbl="node1" presStyleIdx="0" presStyleCnt="3">
        <dgm:presLayoutVars>
          <dgm:bulletEnabled val="1"/>
        </dgm:presLayoutVars>
      </dgm:prSet>
      <dgm:spPr/>
    </dgm:pt>
    <dgm:pt modelId="{7FF465AF-FED8-48F6-B4C5-027C2655AF5D}" type="pres">
      <dgm:prSet presAssocID="{544E3BF0-664B-4489-AF79-ACFFD952D79F}" presName="sibTrans" presStyleCnt="0"/>
      <dgm:spPr/>
    </dgm:pt>
    <dgm:pt modelId="{CF8AB3BB-0738-4402-832C-AD9F7231912B}" type="pres">
      <dgm:prSet presAssocID="{52DBFDC8-20A4-43A5-92B3-F77C1AA1BD70}" presName="node" presStyleLbl="node1" presStyleIdx="1" presStyleCnt="3">
        <dgm:presLayoutVars>
          <dgm:bulletEnabled val="1"/>
        </dgm:presLayoutVars>
      </dgm:prSet>
      <dgm:spPr/>
    </dgm:pt>
    <dgm:pt modelId="{F1B90CE1-47D7-48DC-A532-6D3A8640E8C7}" type="pres">
      <dgm:prSet presAssocID="{6536EBF0-3691-4C62-812F-85C750C7C4BB}" presName="sibTrans" presStyleCnt="0"/>
      <dgm:spPr/>
    </dgm:pt>
    <dgm:pt modelId="{72AB5E3A-B9B1-4C69-B10B-729AD2DD316C}" type="pres">
      <dgm:prSet presAssocID="{914A0773-9D83-4E3D-8ADF-89B36723A988}" presName="node" presStyleLbl="node1" presStyleIdx="2" presStyleCnt="3">
        <dgm:presLayoutVars>
          <dgm:bulletEnabled val="1"/>
        </dgm:presLayoutVars>
      </dgm:prSet>
      <dgm:spPr/>
    </dgm:pt>
  </dgm:ptLst>
  <dgm:cxnLst>
    <dgm:cxn modelId="{5473D30B-F71F-4A0F-94C2-8DCF79BB7DE2}" srcId="{BB06061C-69D1-4AC2-A48F-C2BFC313BD4D}" destId="{3CFE3824-66AD-4887-A265-34A716594721}" srcOrd="1" destOrd="0" parTransId="{674FF2F3-0EA2-453F-9E13-2F35664A2D02}" sibTransId="{D764E368-B0F4-41C7-80F9-DE13A3E97972}"/>
    <dgm:cxn modelId="{00A6AE15-CFBE-4CBB-9B77-F3ABEF710CB3}" type="presOf" srcId="{E5F50C5C-31E9-4F47-95CB-28BC6C1E51AC}" destId="{476E6167-13FD-45C1-ADC3-011FC9D0DF95}" srcOrd="0" destOrd="5" presId="urn:microsoft.com/office/officeart/2005/8/layout/hList6"/>
    <dgm:cxn modelId="{BA18D91A-D0FF-4371-B9EC-5831AB5FEB43}" type="presOf" srcId="{5322AA7A-5A9A-44A5-AB18-749F17F99711}" destId="{476E6167-13FD-45C1-ADC3-011FC9D0DF95}" srcOrd="0" destOrd="3" presId="urn:microsoft.com/office/officeart/2005/8/layout/hList6"/>
    <dgm:cxn modelId="{54ADEF1A-4624-4738-BF9E-072B4CC5581F}" type="presOf" srcId="{914A0773-9D83-4E3D-8ADF-89B36723A988}" destId="{72AB5E3A-B9B1-4C69-B10B-729AD2DD316C}" srcOrd="0" destOrd="0" presId="urn:microsoft.com/office/officeart/2005/8/layout/hList6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D48E6725-5FE3-4794-BDA5-5E1747AA310B}" srcId="{BB7E9C81-F08A-4C8B-81F1-FF2E6C81EDA0}" destId="{A0CBE783-736C-4CB5-8B6F-D2F446B12BA6}" srcOrd="0" destOrd="0" parTransId="{F3BA9345-4151-439D-9C67-9A49DCDEA092}" sibTransId="{D90808A1-6313-487E-B109-BF7E6C99BE4B}"/>
    <dgm:cxn modelId="{EF7CD82D-B67E-4ED9-BE62-93B2DB0D1C14}" srcId="{BB06061C-69D1-4AC2-A48F-C2BFC313BD4D}" destId="{62639FF1-E54B-4BB6-AE5D-44421BA91B04}" srcOrd="3" destOrd="0" parTransId="{514549A0-DFA9-4EFF-8E3D-B1B7D0C10605}" sibTransId="{A0AC0149-6F6F-4CDD-B312-8FDE9F6999FD}"/>
    <dgm:cxn modelId="{9AAEF870-F3C9-49EF-98FF-4AAC78EC0981}" type="presOf" srcId="{BB7E9C81-F08A-4C8B-81F1-FF2E6C81EDA0}" destId="{476E6167-13FD-45C1-ADC3-011FC9D0DF95}" srcOrd="0" destOrd="0" presId="urn:microsoft.com/office/officeart/2005/8/layout/hList6"/>
    <dgm:cxn modelId="{FCC58B56-38C3-452F-81F7-A513C12A0B58}" srcId="{BB7E9C81-F08A-4C8B-81F1-FF2E6C81EDA0}" destId="{B4D6F73A-03EF-49A9-96D7-A057B2C1A4CC}" srcOrd="2" destOrd="0" parTransId="{D7C98731-A24E-45C6-9E77-9A58167A5068}" sibTransId="{FE14E452-590A-43DD-AA06-8CE9ED0C700B}"/>
    <dgm:cxn modelId="{5A1E7889-317D-4CF4-8720-98EB98FB83B8}" srcId="{BB7E9C81-F08A-4C8B-81F1-FF2E6C81EDA0}" destId="{BB06061C-69D1-4AC2-A48F-C2BFC313BD4D}" srcOrd="1" destOrd="0" parTransId="{3C827C38-8824-4BA9-89C1-201D1156C640}" sibTransId="{D6A5E9C9-ABD2-4C96-AB86-B347EF9BBE11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B9C508AD-4500-452C-A914-922A105E4EDC}" type="presOf" srcId="{BB06061C-69D1-4AC2-A48F-C2BFC313BD4D}" destId="{476E6167-13FD-45C1-ADC3-011FC9D0DF95}" srcOrd="0" destOrd="2" presId="urn:microsoft.com/office/officeart/2005/8/layout/hList6"/>
    <dgm:cxn modelId="{C671E0C7-461A-4883-88BB-7496100B8A6F}" srcId="{BB06061C-69D1-4AC2-A48F-C2BFC313BD4D}" destId="{5322AA7A-5A9A-44A5-AB18-749F17F99711}" srcOrd="0" destOrd="0" parTransId="{3C230FF3-8D6F-4139-A412-E74205DE5A5F}" sibTransId="{7A4D2AE8-F726-4865-BF98-59DB2CE9620F}"/>
    <dgm:cxn modelId="{C806C3D6-5ECC-414A-B356-494C1EC7431C}" type="presOf" srcId="{A0CBE783-736C-4CB5-8B6F-D2F446B12BA6}" destId="{476E6167-13FD-45C1-ADC3-011FC9D0DF95}" srcOrd="0" destOrd="1" presId="urn:microsoft.com/office/officeart/2005/8/layout/hList6"/>
    <dgm:cxn modelId="{A94A23DB-DFB1-445E-8E49-2C04A10D9AAC}" type="presOf" srcId="{B4D6F73A-03EF-49A9-96D7-A057B2C1A4CC}" destId="{476E6167-13FD-45C1-ADC3-011FC9D0DF95}" srcOrd="0" destOrd="7" presId="urn:microsoft.com/office/officeart/2005/8/layout/hList6"/>
    <dgm:cxn modelId="{A67624DD-627D-4708-8996-38A8EA4D6877}" srcId="{BB06061C-69D1-4AC2-A48F-C2BFC313BD4D}" destId="{E5F50C5C-31E9-4F47-95CB-28BC6C1E51AC}" srcOrd="2" destOrd="0" parTransId="{56615A8F-9C73-4938-B2EC-9782E0019348}" sibTransId="{8E14BD29-4576-4443-94CE-83F5A498F0FA}"/>
    <dgm:cxn modelId="{7696DFDE-6142-4027-A64C-C1D960AE5883}" type="presOf" srcId="{52DBFDC8-20A4-43A5-92B3-F77C1AA1BD70}" destId="{CF8AB3BB-0738-4402-832C-AD9F7231912B}" srcOrd="0" destOrd="0" presId="urn:microsoft.com/office/officeart/2005/8/layout/hList6"/>
    <dgm:cxn modelId="{C8058EEA-1E24-4745-8387-ACC092A81307}" type="presOf" srcId="{3CFE3824-66AD-4887-A265-34A716594721}" destId="{476E6167-13FD-45C1-ADC3-011FC9D0DF95}" srcOrd="0" destOrd="4" presId="urn:microsoft.com/office/officeart/2005/8/layout/hList6"/>
    <dgm:cxn modelId="{A1D62BEE-2C71-446B-BC0B-F329950A0FED}" type="presOf" srcId="{62639FF1-E54B-4BB6-AE5D-44421BA91B04}" destId="{476E6167-13FD-45C1-ADC3-011FC9D0DF95}" srcOrd="0" destOrd="6" presId="urn:microsoft.com/office/officeart/2005/8/layout/hList6"/>
    <dgm:cxn modelId="{142AB8F2-446B-4585-A85E-33B2D46B7133}" srcId="{FB49EC62-6AC7-4023-BCFF-AD328830706D}" destId="{914A0773-9D83-4E3D-8ADF-89B36723A988}" srcOrd="2" destOrd="0" parTransId="{2540228F-1EBB-42B8-B001-ED1B7A5F5D6B}" sibTransId="{CFFAB7FC-6B2C-4F73-AB33-A2304E3868EF}"/>
    <dgm:cxn modelId="{937D11F5-0E6A-4705-AE26-A85D0336F13F}" type="presOf" srcId="{FB49EC62-6AC7-4023-BCFF-AD328830706D}" destId="{08D4AF5C-9F6C-4C14-A61F-7E56459238EA}" srcOrd="0" destOrd="0" presId="urn:microsoft.com/office/officeart/2005/8/layout/hList6"/>
    <dgm:cxn modelId="{4DB1AA84-E5DE-4FEB-9563-7885DDB9B459}" type="presParOf" srcId="{08D4AF5C-9F6C-4C14-A61F-7E56459238EA}" destId="{476E6167-13FD-45C1-ADC3-011FC9D0DF95}" srcOrd="0" destOrd="0" presId="urn:microsoft.com/office/officeart/2005/8/layout/hList6"/>
    <dgm:cxn modelId="{742DF948-2822-404D-9525-E346EDDB8DE7}" type="presParOf" srcId="{08D4AF5C-9F6C-4C14-A61F-7E56459238EA}" destId="{7FF465AF-FED8-48F6-B4C5-027C2655AF5D}" srcOrd="1" destOrd="0" presId="urn:microsoft.com/office/officeart/2005/8/layout/hList6"/>
    <dgm:cxn modelId="{97870D4B-D565-4633-A842-A5DADBEAC90A}" type="presParOf" srcId="{08D4AF5C-9F6C-4C14-A61F-7E56459238EA}" destId="{CF8AB3BB-0738-4402-832C-AD9F7231912B}" srcOrd="2" destOrd="0" presId="urn:microsoft.com/office/officeart/2005/8/layout/hList6"/>
    <dgm:cxn modelId="{7819DEA1-7FAC-4D3E-8BF9-97AEA05BC67C}" type="presParOf" srcId="{08D4AF5C-9F6C-4C14-A61F-7E56459238EA}" destId="{F1B90CE1-47D7-48DC-A532-6D3A8640E8C7}" srcOrd="3" destOrd="0" presId="urn:microsoft.com/office/officeart/2005/8/layout/hList6"/>
    <dgm:cxn modelId="{67C604BA-0FB9-4C4F-9C60-5ED5CD209662}" type="presParOf" srcId="{08D4AF5C-9F6C-4C14-A61F-7E56459238EA}" destId="{72AB5E3A-B9B1-4C69-B10B-729AD2DD316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B49EC62-6AC7-4023-BCFF-AD328830706D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7E9C81-F08A-4C8B-81F1-FF2E6C81EDA0}">
      <dgm:prSet custT="1"/>
      <dgm:spPr/>
      <dgm:t>
        <a:bodyPr/>
        <a:lstStyle/>
        <a:p>
          <a:pPr rtl="0"/>
          <a:r>
            <a:rPr lang="es-MX" sz="2500" b="1" noProof="0" dirty="0"/>
            <a:t>Boleta de calificaciones individual sobre el progreso de su hijo</a:t>
          </a:r>
        </a:p>
      </dgm:t>
    </dgm:pt>
    <dgm:pt modelId="{64DBB662-6DA5-4B46-8F92-CEFEFABAC61A}" type="parTrans" cxnId="{D4F2A994-CDC5-4B95-9F25-6F96E4CFF90C}">
      <dgm:prSet/>
      <dgm:spPr/>
      <dgm:t>
        <a:bodyPr/>
        <a:lstStyle/>
        <a:p>
          <a:endParaRPr lang="en-US"/>
        </a:p>
      </dgm:t>
    </dgm:pt>
    <dgm:pt modelId="{544E3BF0-664B-4489-AF79-ACFFD952D79F}" type="sibTrans" cxnId="{D4F2A994-CDC5-4B95-9F25-6F96E4CFF90C}">
      <dgm:prSet/>
      <dgm:spPr/>
      <dgm:t>
        <a:bodyPr/>
        <a:lstStyle/>
        <a:p>
          <a:endParaRPr lang="en-US"/>
        </a:p>
      </dgm:t>
    </dgm:pt>
    <dgm:pt modelId="{52DBFDC8-20A4-43A5-92B3-F77C1AA1BD70}">
      <dgm:prSet custT="1"/>
      <dgm:spPr/>
      <dgm:t>
        <a:bodyPr/>
        <a:lstStyle/>
        <a:p>
          <a:pPr rtl="0"/>
          <a:r>
            <a:rPr lang="es-MX" sz="2500" b="1" noProof="0" dirty="0"/>
            <a:t>Informaciones sobre evaluaciones estatales y locales</a:t>
          </a:r>
        </a:p>
      </dgm:t>
    </dgm:pt>
    <dgm:pt modelId="{605D67E9-B84F-4D65-A09A-8ADE05CBB451}" type="parTrans" cxnId="{1182B51B-47BE-4F1C-B333-C4E43DD73004}">
      <dgm:prSet/>
      <dgm:spPr/>
      <dgm:t>
        <a:bodyPr/>
        <a:lstStyle/>
        <a:p>
          <a:endParaRPr lang="en-US"/>
        </a:p>
      </dgm:t>
    </dgm:pt>
    <dgm:pt modelId="{6536EBF0-3691-4C62-812F-85C750C7C4BB}" type="sibTrans" cxnId="{1182B51B-47BE-4F1C-B333-C4E43DD73004}">
      <dgm:prSet/>
      <dgm:spPr/>
      <dgm:t>
        <a:bodyPr/>
        <a:lstStyle/>
        <a:p>
          <a:endParaRPr lang="en-US"/>
        </a:p>
      </dgm:t>
    </dgm:pt>
    <dgm:pt modelId="{1855AD93-DE96-419A-8A2B-037E81219C9B}">
      <dgm:prSet custT="1"/>
      <dgm:spPr/>
      <dgm:t>
        <a:bodyPr/>
        <a:lstStyle/>
        <a:p>
          <a:pPr rtl="0"/>
          <a:r>
            <a:rPr lang="es-MX" sz="2500" b="1" noProof="0" dirty="0"/>
            <a:t>El derecho que tienen los padres de participar en los programas de la escuela y como hacerlo</a:t>
          </a:r>
        </a:p>
      </dgm:t>
    </dgm:pt>
    <dgm:pt modelId="{BD47AD92-6416-40F9-82E1-53711B428752}" type="parTrans" cxnId="{A9976D05-E893-4CC1-B2B5-088248766B45}">
      <dgm:prSet/>
      <dgm:spPr/>
      <dgm:t>
        <a:bodyPr/>
        <a:lstStyle/>
        <a:p>
          <a:endParaRPr lang="en-US"/>
        </a:p>
      </dgm:t>
    </dgm:pt>
    <dgm:pt modelId="{A2D2F042-A764-4D7B-BECE-6134952C5DCA}" type="sibTrans" cxnId="{A9976D05-E893-4CC1-B2B5-088248766B45}">
      <dgm:prSet/>
      <dgm:spPr/>
      <dgm:t>
        <a:bodyPr/>
        <a:lstStyle/>
        <a:p>
          <a:endParaRPr lang="en-US"/>
        </a:p>
      </dgm:t>
    </dgm:pt>
    <dgm:pt modelId="{7C5B3482-A039-4657-944A-AD42DBCDF9B4}">
      <dgm:prSet custT="1"/>
      <dgm:spPr/>
      <dgm:t>
        <a:bodyPr/>
        <a:lstStyle/>
        <a:p>
          <a:pPr rtl="0"/>
          <a:r>
            <a:rPr lang="es-MX" sz="2500" noProof="0" dirty="0"/>
            <a:t>Materia que será evaluada</a:t>
          </a:r>
        </a:p>
      </dgm:t>
    </dgm:pt>
    <dgm:pt modelId="{11028731-0432-474E-9B0B-69E0A3875483}" type="parTrans" cxnId="{B215CDF9-5991-4E39-8FA3-EAAB99C2A13A}">
      <dgm:prSet/>
      <dgm:spPr/>
      <dgm:t>
        <a:bodyPr/>
        <a:lstStyle/>
        <a:p>
          <a:endParaRPr lang="en-US"/>
        </a:p>
      </dgm:t>
    </dgm:pt>
    <dgm:pt modelId="{38C9F141-53DF-4494-8F0C-B5EB2294BE4F}" type="sibTrans" cxnId="{B215CDF9-5991-4E39-8FA3-EAAB99C2A13A}">
      <dgm:prSet/>
      <dgm:spPr/>
      <dgm:t>
        <a:bodyPr/>
        <a:lstStyle/>
        <a:p>
          <a:endParaRPr lang="en-US"/>
        </a:p>
      </dgm:t>
    </dgm:pt>
    <dgm:pt modelId="{939952B5-073A-4946-B61F-AC10FAE0E43D}">
      <dgm:prSet custT="1"/>
      <dgm:spPr/>
      <dgm:t>
        <a:bodyPr/>
        <a:lstStyle/>
        <a:p>
          <a:pPr rtl="0"/>
          <a:r>
            <a:rPr lang="es-MX" sz="2500" noProof="0" dirty="0"/>
            <a:t>El propósito de la evaluación</a:t>
          </a:r>
        </a:p>
      </dgm:t>
    </dgm:pt>
    <dgm:pt modelId="{937BA257-B523-48C2-8D3D-AA32F3D8D8CE}" type="parTrans" cxnId="{EF1B4281-4E7B-4E35-AF7A-BB25910A5F9B}">
      <dgm:prSet/>
      <dgm:spPr/>
      <dgm:t>
        <a:bodyPr/>
        <a:lstStyle/>
        <a:p>
          <a:endParaRPr lang="en-US"/>
        </a:p>
      </dgm:t>
    </dgm:pt>
    <dgm:pt modelId="{31BB7D61-0E4F-4384-BBB8-B456D43FE710}" type="sibTrans" cxnId="{EF1B4281-4E7B-4E35-AF7A-BB25910A5F9B}">
      <dgm:prSet/>
      <dgm:spPr/>
      <dgm:t>
        <a:bodyPr/>
        <a:lstStyle/>
        <a:p>
          <a:endParaRPr lang="en-US"/>
        </a:p>
      </dgm:t>
    </dgm:pt>
    <dgm:pt modelId="{6BD03FA2-DDCE-4879-B59F-EDF9531711D2}">
      <dgm:prSet custT="1"/>
      <dgm:spPr/>
      <dgm:t>
        <a:bodyPr/>
        <a:lstStyle/>
        <a:p>
          <a:pPr rtl="0"/>
          <a:r>
            <a:rPr lang="es-MX" sz="2500" noProof="0" dirty="0"/>
            <a:t>Ser voluntario</a:t>
          </a:r>
        </a:p>
      </dgm:t>
    </dgm:pt>
    <dgm:pt modelId="{A45C5EAC-7960-422E-9FD4-00F3E2E15942}" type="parTrans" cxnId="{B3B55F3E-9893-41CB-B1C6-8DB4EC931DD3}">
      <dgm:prSet/>
      <dgm:spPr/>
      <dgm:t>
        <a:bodyPr/>
        <a:lstStyle/>
        <a:p>
          <a:endParaRPr lang="en-US"/>
        </a:p>
      </dgm:t>
    </dgm:pt>
    <dgm:pt modelId="{756E9C35-1CEC-49DE-BB35-7641527FDFCD}" type="sibTrans" cxnId="{B3B55F3E-9893-41CB-B1C6-8DB4EC931DD3}">
      <dgm:prSet/>
      <dgm:spPr/>
      <dgm:t>
        <a:bodyPr/>
        <a:lstStyle/>
        <a:p>
          <a:endParaRPr lang="en-US"/>
        </a:p>
      </dgm:t>
    </dgm:pt>
    <dgm:pt modelId="{3107663A-91FB-4172-8EA8-7D5D763CDFC0}">
      <dgm:prSet custT="1"/>
      <dgm:spPr/>
      <dgm:t>
        <a:bodyPr/>
        <a:lstStyle/>
        <a:p>
          <a:pPr rtl="0"/>
          <a:r>
            <a:rPr lang="es-MX" sz="2500" noProof="0" dirty="0"/>
            <a:t>Juntas flexibles</a:t>
          </a:r>
        </a:p>
      </dgm:t>
    </dgm:pt>
    <dgm:pt modelId="{C7D4412A-1658-4C60-B401-61981BE2726C}" type="parTrans" cxnId="{40608775-411B-4859-B5EE-E334FA1035FB}">
      <dgm:prSet/>
      <dgm:spPr/>
      <dgm:t>
        <a:bodyPr/>
        <a:lstStyle/>
        <a:p>
          <a:endParaRPr lang="en-US"/>
        </a:p>
      </dgm:t>
    </dgm:pt>
    <dgm:pt modelId="{361C9CB5-62E8-4528-B6EC-8DAE11B1CED4}" type="sibTrans" cxnId="{40608775-411B-4859-B5EE-E334FA1035FB}">
      <dgm:prSet/>
      <dgm:spPr/>
      <dgm:t>
        <a:bodyPr/>
        <a:lstStyle/>
        <a:p>
          <a:endParaRPr lang="en-US"/>
        </a:p>
      </dgm:t>
    </dgm:pt>
    <dgm:pt modelId="{0C9A37E6-E250-4151-B145-2E1BAB8E3945}">
      <dgm:prSet custT="1"/>
      <dgm:spPr/>
      <dgm:t>
        <a:bodyPr/>
        <a:lstStyle/>
        <a:p>
          <a:pPr rtl="0"/>
          <a:r>
            <a:rPr lang="es-MX" sz="2500" noProof="0" dirty="0"/>
            <a:t>Juntas mensuales</a:t>
          </a:r>
        </a:p>
      </dgm:t>
    </dgm:pt>
    <dgm:pt modelId="{75568AF6-4F86-4B8F-836A-BDFA39597DFA}" type="parTrans" cxnId="{E4D05FE1-EF31-4BB5-AD0B-38469CEABE81}">
      <dgm:prSet/>
      <dgm:spPr/>
      <dgm:t>
        <a:bodyPr/>
        <a:lstStyle/>
        <a:p>
          <a:endParaRPr lang="en-US"/>
        </a:p>
      </dgm:t>
    </dgm:pt>
    <dgm:pt modelId="{B80AB46D-91E4-4A3F-8D3C-FFD571DC8A7F}" type="sibTrans" cxnId="{E4D05FE1-EF31-4BB5-AD0B-38469CEABE81}">
      <dgm:prSet/>
      <dgm:spPr/>
      <dgm:t>
        <a:bodyPr/>
        <a:lstStyle/>
        <a:p>
          <a:endParaRPr lang="en-US"/>
        </a:p>
      </dgm:t>
    </dgm:pt>
    <dgm:pt modelId="{8AF41089-138E-40C0-94A6-91FC089B1F22}">
      <dgm:prSet custT="1"/>
      <dgm:spPr/>
      <dgm:t>
        <a:bodyPr/>
        <a:lstStyle/>
        <a:p>
          <a:pPr rtl="0"/>
          <a:r>
            <a:rPr lang="es-MX" sz="2500" noProof="0" dirty="0"/>
            <a:t>otro</a:t>
          </a:r>
        </a:p>
      </dgm:t>
    </dgm:pt>
    <dgm:pt modelId="{4BFF4A85-05A1-416D-9A9A-19E7FE207F35}" type="parTrans" cxnId="{FC057907-4F78-4445-8DBE-F18A2F306C6F}">
      <dgm:prSet/>
      <dgm:spPr/>
      <dgm:t>
        <a:bodyPr/>
        <a:lstStyle/>
        <a:p>
          <a:endParaRPr lang="en-US"/>
        </a:p>
      </dgm:t>
    </dgm:pt>
    <dgm:pt modelId="{54FED1B9-8901-494B-A5BE-3E1F83B6E3A5}" type="sibTrans" cxnId="{FC057907-4F78-4445-8DBE-F18A2F306C6F}">
      <dgm:prSet/>
      <dgm:spPr/>
      <dgm:t>
        <a:bodyPr/>
        <a:lstStyle/>
        <a:p>
          <a:endParaRPr lang="en-US"/>
        </a:p>
      </dgm:t>
    </dgm:pt>
    <dgm:pt modelId="{93659406-9321-470B-A0F0-83F67378B46E}" type="pres">
      <dgm:prSet presAssocID="{FB49EC62-6AC7-4023-BCFF-AD328830706D}" presName="linear" presStyleCnt="0">
        <dgm:presLayoutVars>
          <dgm:dir/>
          <dgm:animLvl val="lvl"/>
          <dgm:resizeHandles val="exact"/>
        </dgm:presLayoutVars>
      </dgm:prSet>
      <dgm:spPr/>
    </dgm:pt>
    <dgm:pt modelId="{BCDD09D7-5BAB-4422-8F3E-3A4FB2E4593E}" type="pres">
      <dgm:prSet presAssocID="{BB7E9C81-F08A-4C8B-81F1-FF2E6C81EDA0}" presName="parentLin" presStyleCnt="0"/>
      <dgm:spPr/>
    </dgm:pt>
    <dgm:pt modelId="{7CDB4C1B-7341-415E-8B76-0AACA8909FD8}" type="pres">
      <dgm:prSet presAssocID="{BB7E9C81-F08A-4C8B-81F1-FF2E6C81EDA0}" presName="parentLeftMargin" presStyleLbl="node1" presStyleIdx="0" presStyleCnt="3"/>
      <dgm:spPr/>
    </dgm:pt>
    <dgm:pt modelId="{71D6ED45-7368-4C72-86D6-E03958A4E45A}" type="pres">
      <dgm:prSet presAssocID="{BB7E9C81-F08A-4C8B-81F1-FF2E6C81ED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FABF7359-765E-4FF6-AB34-24EA3319EA0B}" type="pres">
      <dgm:prSet presAssocID="{BB7E9C81-F08A-4C8B-81F1-FF2E6C81EDA0}" presName="negativeSpace" presStyleCnt="0"/>
      <dgm:spPr/>
    </dgm:pt>
    <dgm:pt modelId="{87E4720C-2F35-4F52-8198-AE455545458B}" type="pres">
      <dgm:prSet presAssocID="{BB7E9C81-F08A-4C8B-81F1-FF2E6C81EDA0}" presName="childText" presStyleLbl="conFgAcc1" presStyleIdx="0" presStyleCnt="3">
        <dgm:presLayoutVars>
          <dgm:bulletEnabled val="1"/>
        </dgm:presLayoutVars>
      </dgm:prSet>
      <dgm:spPr/>
    </dgm:pt>
    <dgm:pt modelId="{76CA12B8-2733-4850-8DE5-51BAA8877436}" type="pres">
      <dgm:prSet presAssocID="{544E3BF0-664B-4489-AF79-ACFFD952D79F}" presName="spaceBetweenRectangles" presStyleCnt="0"/>
      <dgm:spPr/>
    </dgm:pt>
    <dgm:pt modelId="{45702A99-B8FB-4305-BB56-D00853C6CF11}" type="pres">
      <dgm:prSet presAssocID="{52DBFDC8-20A4-43A5-92B3-F77C1AA1BD70}" presName="parentLin" presStyleCnt="0"/>
      <dgm:spPr/>
    </dgm:pt>
    <dgm:pt modelId="{6A4F806C-545D-4F0D-A2DB-181A14C767E4}" type="pres">
      <dgm:prSet presAssocID="{52DBFDC8-20A4-43A5-92B3-F77C1AA1BD70}" presName="parentLeftMargin" presStyleLbl="node1" presStyleIdx="0" presStyleCnt="3"/>
      <dgm:spPr/>
    </dgm:pt>
    <dgm:pt modelId="{E3B2A116-D2DE-4D8D-BDB8-480AE697F05F}" type="pres">
      <dgm:prSet presAssocID="{52DBFDC8-20A4-43A5-92B3-F77C1AA1BD7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24E195-E5CF-4B19-BC6D-620FB0FD953C}" type="pres">
      <dgm:prSet presAssocID="{52DBFDC8-20A4-43A5-92B3-F77C1AA1BD70}" presName="negativeSpace" presStyleCnt="0"/>
      <dgm:spPr/>
    </dgm:pt>
    <dgm:pt modelId="{82D8D8DC-5148-4E2D-94AE-E23245E5F7FA}" type="pres">
      <dgm:prSet presAssocID="{52DBFDC8-20A4-43A5-92B3-F77C1AA1BD70}" presName="childText" presStyleLbl="conFgAcc1" presStyleIdx="1" presStyleCnt="3">
        <dgm:presLayoutVars>
          <dgm:bulletEnabled val="1"/>
        </dgm:presLayoutVars>
      </dgm:prSet>
      <dgm:spPr/>
    </dgm:pt>
    <dgm:pt modelId="{B5EA3B97-9C44-4B91-A41F-E36FDCD9D98A}" type="pres">
      <dgm:prSet presAssocID="{6536EBF0-3691-4C62-812F-85C750C7C4BB}" presName="spaceBetweenRectangles" presStyleCnt="0"/>
      <dgm:spPr/>
    </dgm:pt>
    <dgm:pt modelId="{CDF30027-FD9A-4381-8FE8-898B3A947B6D}" type="pres">
      <dgm:prSet presAssocID="{1855AD93-DE96-419A-8A2B-037E81219C9B}" presName="parentLin" presStyleCnt="0"/>
      <dgm:spPr/>
    </dgm:pt>
    <dgm:pt modelId="{C830CB3E-A28B-4532-B757-88B16B6CB19A}" type="pres">
      <dgm:prSet presAssocID="{1855AD93-DE96-419A-8A2B-037E81219C9B}" presName="parentLeftMargin" presStyleLbl="node1" presStyleIdx="1" presStyleCnt="3"/>
      <dgm:spPr/>
    </dgm:pt>
    <dgm:pt modelId="{E85B30AE-D920-4FD0-A614-A143354C28FD}" type="pres">
      <dgm:prSet presAssocID="{1855AD93-DE96-419A-8A2B-037E81219C9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78C19AB-9C7B-4198-9564-C3E164091DD8}" type="pres">
      <dgm:prSet presAssocID="{1855AD93-DE96-419A-8A2B-037E81219C9B}" presName="negativeSpace" presStyleCnt="0"/>
      <dgm:spPr/>
    </dgm:pt>
    <dgm:pt modelId="{ED9FB4C5-6FCB-48F4-91A9-C85631F1B2A3}" type="pres">
      <dgm:prSet presAssocID="{1855AD93-DE96-419A-8A2B-037E81219C9B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9976D05-E893-4CC1-B2B5-088248766B45}" srcId="{FB49EC62-6AC7-4023-BCFF-AD328830706D}" destId="{1855AD93-DE96-419A-8A2B-037E81219C9B}" srcOrd="2" destOrd="0" parTransId="{BD47AD92-6416-40F9-82E1-53711B428752}" sibTransId="{A2D2F042-A764-4D7B-BECE-6134952C5DCA}"/>
    <dgm:cxn modelId="{1FF93606-16AB-4338-9070-052FF268789F}" type="presOf" srcId="{7C5B3482-A039-4657-944A-AD42DBCDF9B4}" destId="{82D8D8DC-5148-4E2D-94AE-E23245E5F7FA}" srcOrd="0" destOrd="0" presId="urn:microsoft.com/office/officeart/2005/8/layout/list1"/>
    <dgm:cxn modelId="{FC057907-4F78-4445-8DBE-F18A2F306C6F}" srcId="{1855AD93-DE96-419A-8A2B-037E81219C9B}" destId="{8AF41089-138E-40C0-94A6-91FC089B1F22}" srcOrd="3" destOrd="0" parTransId="{4BFF4A85-05A1-416D-9A9A-19E7FE207F35}" sibTransId="{54FED1B9-8901-494B-A5BE-3E1F83B6E3A5}"/>
    <dgm:cxn modelId="{1182B51B-47BE-4F1C-B333-C4E43DD73004}" srcId="{FB49EC62-6AC7-4023-BCFF-AD328830706D}" destId="{52DBFDC8-20A4-43A5-92B3-F77C1AA1BD70}" srcOrd="1" destOrd="0" parTransId="{605D67E9-B84F-4D65-A09A-8ADE05CBB451}" sibTransId="{6536EBF0-3691-4C62-812F-85C750C7C4BB}"/>
    <dgm:cxn modelId="{B3B55F3E-9893-41CB-B1C6-8DB4EC931DD3}" srcId="{1855AD93-DE96-419A-8A2B-037E81219C9B}" destId="{6BD03FA2-DDCE-4879-B59F-EDF9531711D2}" srcOrd="0" destOrd="0" parTransId="{A45C5EAC-7960-422E-9FD4-00F3E2E15942}" sibTransId="{756E9C35-1CEC-49DE-BB35-7641527FDFCD}"/>
    <dgm:cxn modelId="{25505944-5F8E-4C89-9B73-BC2A998D0D01}" type="presOf" srcId="{BB7E9C81-F08A-4C8B-81F1-FF2E6C81EDA0}" destId="{7CDB4C1B-7341-415E-8B76-0AACA8909FD8}" srcOrd="0" destOrd="0" presId="urn:microsoft.com/office/officeart/2005/8/layout/list1"/>
    <dgm:cxn modelId="{91867C45-96A3-48F7-9B4D-D52FBE02A4EF}" type="presOf" srcId="{6BD03FA2-DDCE-4879-B59F-EDF9531711D2}" destId="{ED9FB4C5-6FCB-48F4-91A9-C85631F1B2A3}" srcOrd="0" destOrd="0" presId="urn:microsoft.com/office/officeart/2005/8/layout/list1"/>
    <dgm:cxn modelId="{0022134D-0B6C-4075-A3B9-A22B4E828255}" type="presOf" srcId="{BB7E9C81-F08A-4C8B-81F1-FF2E6C81EDA0}" destId="{71D6ED45-7368-4C72-86D6-E03958A4E45A}" srcOrd="1" destOrd="0" presId="urn:microsoft.com/office/officeart/2005/8/layout/list1"/>
    <dgm:cxn modelId="{40608775-411B-4859-B5EE-E334FA1035FB}" srcId="{1855AD93-DE96-419A-8A2B-037E81219C9B}" destId="{3107663A-91FB-4172-8EA8-7D5D763CDFC0}" srcOrd="1" destOrd="0" parTransId="{C7D4412A-1658-4C60-B401-61981BE2726C}" sibTransId="{361C9CB5-62E8-4528-B6EC-8DAE11B1CED4}"/>
    <dgm:cxn modelId="{F73D647C-C889-458A-9CB0-028243EAC511}" type="presOf" srcId="{52DBFDC8-20A4-43A5-92B3-F77C1AA1BD70}" destId="{E3B2A116-D2DE-4D8D-BDB8-480AE697F05F}" srcOrd="1" destOrd="0" presId="urn:microsoft.com/office/officeart/2005/8/layout/list1"/>
    <dgm:cxn modelId="{80F8EC7C-BD0E-49A3-B1A1-56B069436F62}" type="presOf" srcId="{0C9A37E6-E250-4151-B145-2E1BAB8E3945}" destId="{ED9FB4C5-6FCB-48F4-91A9-C85631F1B2A3}" srcOrd="0" destOrd="2" presId="urn:microsoft.com/office/officeart/2005/8/layout/list1"/>
    <dgm:cxn modelId="{419D587E-4CF8-4002-B325-CABD42BD6DBB}" type="presOf" srcId="{1855AD93-DE96-419A-8A2B-037E81219C9B}" destId="{E85B30AE-D920-4FD0-A614-A143354C28FD}" srcOrd="1" destOrd="0" presId="urn:microsoft.com/office/officeart/2005/8/layout/list1"/>
    <dgm:cxn modelId="{EF1B4281-4E7B-4E35-AF7A-BB25910A5F9B}" srcId="{52DBFDC8-20A4-43A5-92B3-F77C1AA1BD70}" destId="{939952B5-073A-4946-B61F-AC10FAE0E43D}" srcOrd="1" destOrd="0" parTransId="{937BA257-B523-48C2-8D3D-AA32F3D8D8CE}" sibTransId="{31BB7D61-0E4F-4384-BBB8-B456D43FE710}"/>
    <dgm:cxn modelId="{D4F2A994-CDC5-4B95-9F25-6F96E4CFF90C}" srcId="{FB49EC62-6AC7-4023-BCFF-AD328830706D}" destId="{BB7E9C81-F08A-4C8B-81F1-FF2E6C81EDA0}" srcOrd="0" destOrd="0" parTransId="{64DBB662-6DA5-4B46-8F92-CEFEFABAC61A}" sibTransId="{544E3BF0-664B-4489-AF79-ACFFD952D79F}"/>
    <dgm:cxn modelId="{E53AC295-764C-49BF-8D07-4DE1D648A489}" type="presOf" srcId="{FB49EC62-6AC7-4023-BCFF-AD328830706D}" destId="{93659406-9321-470B-A0F0-83F67378B46E}" srcOrd="0" destOrd="0" presId="urn:microsoft.com/office/officeart/2005/8/layout/list1"/>
    <dgm:cxn modelId="{AC1B63A8-2F52-4B69-A267-6FAFDDB4A5DB}" type="presOf" srcId="{52DBFDC8-20A4-43A5-92B3-F77C1AA1BD70}" destId="{6A4F806C-545D-4F0D-A2DB-181A14C767E4}" srcOrd="0" destOrd="0" presId="urn:microsoft.com/office/officeart/2005/8/layout/list1"/>
    <dgm:cxn modelId="{D30439DB-EADB-4627-B35C-1CD7F36BC98A}" type="presOf" srcId="{939952B5-073A-4946-B61F-AC10FAE0E43D}" destId="{82D8D8DC-5148-4E2D-94AE-E23245E5F7FA}" srcOrd="0" destOrd="1" presId="urn:microsoft.com/office/officeart/2005/8/layout/list1"/>
    <dgm:cxn modelId="{E4D05FE1-EF31-4BB5-AD0B-38469CEABE81}" srcId="{1855AD93-DE96-419A-8A2B-037E81219C9B}" destId="{0C9A37E6-E250-4151-B145-2E1BAB8E3945}" srcOrd="2" destOrd="0" parTransId="{75568AF6-4F86-4B8F-836A-BDFA39597DFA}" sibTransId="{B80AB46D-91E4-4A3F-8D3C-FFD571DC8A7F}"/>
    <dgm:cxn modelId="{B32470F1-67C5-4D85-8954-BA704DFFE687}" type="presOf" srcId="{8AF41089-138E-40C0-94A6-91FC089B1F22}" destId="{ED9FB4C5-6FCB-48F4-91A9-C85631F1B2A3}" srcOrd="0" destOrd="3" presId="urn:microsoft.com/office/officeart/2005/8/layout/list1"/>
    <dgm:cxn modelId="{C3CEB6F3-2ACE-42C8-8CDB-548AA4F4BA35}" type="presOf" srcId="{3107663A-91FB-4172-8EA8-7D5D763CDFC0}" destId="{ED9FB4C5-6FCB-48F4-91A9-C85631F1B2A3}" srcOrd="0" destOrd="1" presId="urn:microsoft.com/office/officeart/2005/8/layout/list1"/>
    <dgm:cxn modelId="{B215CDF9-5991-4E39-8FA3-EAAB99C2A13A}" srcId="{52DBFDC8-20A4-43A5-92B3-F77C1AA1BD70}" destId="{7C5B3482-A039-4657-944A-AD42DBCDF9B4}" srcOrd="0" destOrd="0" parTransId="{11028731-0432-474E-9B0B-69E0A3875483}" sibTransId="{38C9F141-53DF-4494-8F0C-B5EB2294BE4F}"/>
    <dgm:cxn modelId="{B6E849FA-404F-42B8-B287-C41EEB2DC1BC}" type="presOf" srcId="{1855AD93-DE96-419A-8A2B-037E81219C9B}" destId="{C830CB3E-A28B-4532-B757-88B16B6CB19A}" srcOrd="0" destOrd="0" presId="urn:microsoft.com/office/officeart/2005/8/layout/list1"/>
    <dgm:cxn modelId="{C6836B89-0250-43E1-8620-0365FB6E2F4B}" type="presParOf" srcId="{93659406-9321-470B-A0F0-83F67378B46E}" destId="{BCDD09D7-5BAB-4422-8F3E-3A4FB2E4593E}" srcOrd="0" destOrd="0" presId="urn:microsoft.com/office/officeart/2005/8/layout/list1"/>
    <dgm:cxn modelId="{0216C342-563A-42CA-AE1A-A8F8A7A5F25C}" type="presParOf" srcId="{BCDD09D7-5BAB-4422-8F3E-3A4FB2E4593E}" destId="{7CDB4C1B-7341-415E-8B76-0AACA8909FD8}" srcOrd="0" destOrd="0" presId="urn:microsoft.com/office/officeart/2005/8/layout/list1"/>
    <dgm:cxn modelId="{C6F052FB-6E9B-4C75-849B-8BF4C7855941}" type="presParOf" srcId="{BCDD09D7-5BAB-4422-8F3E-3A4FB2E4593E}" destId="{71D6ED45-7368-4C72-86D6-E03958A4E45A}" srcOrd="1" destOrd="0" presId="urn:microsoft.com/office/officeart/2005/8/layout/list1"/>
    <dgm:cxn modelId="{E00F8C52-7F1B-46BC-94F1-3DDE048CC2BB}" type="presParOf" srcId="{93659406-9321-470B-A0F0-83F67378B46E}" destId="{FABF7359-765E-4FF6-AB34-24EA3319EA0B}" srcOrd="1" destOrd="0" presId="urn:microsoft.com/office/officeart/2005/8/layout/list1"/>
    <dgm:cxn modelId="{C332BDC4-8E5B-4AC8-A162-9809DEBAC04E}" type="presParOf" srcId="{93659406-9321-470B-A0F0-83F67378B46E}" destId="{87E4720C-2F35-4F52-8198-AE455545458B}" srcOrd="2" destOrd="0" presId="urn:microsoft.com/office/officeart/2005/8/layout/list1"/>
    <dgm:cxn modelId="{F6385A10-79A4-4ED5-9C7A-4638ED6D2E11}" type="presParOf" srcId="{93659406-9321-470B-A0F0-83F67378B46E}" destId="{76CA12B8-2733-4850-8DE5-51BAA8877436}" srcOrd="3" destOrd="0" presId="urn:microsoft.com/office/officeart/2005/8/layout/list1"/>
    <dgm:cxn modelId="{07D2607D-34EC-4DE1-A016-AC2DCAA36E4E}" type="presParOf" srcId="{93659406-9321-470B-A0F0-83F67378B46E}" destId="{45702A99-B8FB-4305-BB56-D00853C6CF11}" srcOrd="4" destOrd="0" presId="urn:microsoft.com/office/officeart/2005/8/layout/list1"/>
    <dgm:cxn modelId="{BC2117C7-7879-4126-A18D-9F3193E27C7B}" type="presParOf" srcId="{45702A99-B8FB-4305-BB56-D00853C6CF11}" destId="{6A4F806C-545D-4F0D-A2DB-181A14C767E4}" srcOrd="0" destOrd="0" presId="urn:microsoft.com/office/officeart/2005/8/layout/list1"/>
    <dgm:cxn modelId="{FF4BC688-8DF3-45A4-9037-9BD790D28D43}" type="presParOf" srcId="{45702A99-B8FB-4305-BB56-D00853C6CF11}" destId="{E3B2A116-D2DE-4D8D-BDB8-480AE697F05F}" srcOrd="1" destOrd="0" presId="urn:microsoft.com/office/officeart/2005/8/layout/list1"/>
    <dgm:cxn modelId="{58DC74C2-6281-4A54-AE53-4D77A4BAE8A7}" type="presParOf" srcId="{93659406-9321-470B-A0F0-83F67378B46E}" destId="{CA24E195-E5CF-4B19-BC6D-620FB0FD953C}" srcOrd="5" destOrd="0" presId="urn:microsoft.com/office/officeart/2005/8/layout/list1"/>
    <dgm:cxn modelId="{9091F181-4F65-4458-834C-AC3CCD813193}" type="presParOf" srcId="{93659406-9321-470B-A0F0-83F67378B46E}" destId="{82D8D8DC-5148-4E2D-94AE-E23245E5F7FA}" srcOrd="6" destOrd="0" presId="urn:microsoft.com/office/officeart/2005/8/layout/list1"/>
    <dgm:cxn modelId="{4F0738A8-4CC8-454E-B173-336D4E811923}" type="presParOf" srcId="{93659406-9321-470B-A0F0-83F67378B46E}" destId="{B5EA3B97-9C44-4B91-A41F-E36FDCD9D98A}" srcOrd="7" destOrd="0" presId="urn:microsoft.com/office/officeart/2005/8/layout/list1"/>
    <dgm:cxn modelId="{E3831F78-45A7-4CC8-81CE-96BBA95F0447}" type="presParOf" srcId="{93659406-9321-470B-A0F0-83F67378B46E}" destId="{CDF30027-FD9A-4381-8FE8-898B3A947B6D}" srcOrd="8" destOrd="0" presId="urn:microsoft.com/office/officeart/2005/8/layout/list1"/>
    <dgm:cxn modelId="{767CA417-D582-47C8-A9BC-3D781DFBC7D8}" type="presParOf" srcId="{CDF30027-FD9A-4381-8FE8-898B3A947B6D}" destId="{C830CB3E-A28B-4532-B757-88B16B6CB19A}" srcOrd="0" destOrd="0" presId="urn:microsoft.com/office/officeart/2005/8/layout/list1"/>
    <dgm:cxn modelId="{5453E95A-BF6B-4EA8-BAC3-9AED6ECEE7D3}" type="presParOf" srcId="{CDF30027-FD9A-4381-8FE8-898B3A947B6D}" destId="{E85B30AE-D920-4FD0-A614-A143354C28FD}" srcOrd="1" destOrd="0" presId="urn:microsoft.com/office/officeart/2005/8/layout/list1"/>
    <dgm:cxn modelId="{26C8E715-2A63-4F09-922C-D392C772DF08}" type="presParOf" srcId="{93659406-9321-470B-A0F0-83F67378B46E}" destId="{778C19AB-9C7B-4198-9564-C3E164091DD8}" srcOrd="9" destOrd="0" presId="urn:microsoft.com/office/officeart/2005/8/layout/list1"/>
    <dgm:cxn modelId="{AFD63592-7AB4-4896-AE19-3B4A222FA754}" type="presParOf" srcId="{93659406-9321-470B-A0F0-83F67378B46E}" destId="{ED9FB4C5-6FCB-48F4-91A9-C85631F1B2A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EF6659-D9D5-4D50-913B-E460B3D9D1D7}">
      <dsp:nvSpPr>
        <dsp:cNvPr id="0" name=""/>
        <dsp:cNvSpPr/>
      </dsp:nvSpPr>
      <dsp:spPr>
        <a:xfrm>
          <a:off x="9088" y="0"/>
          <a:ext cx="6452790" cy="4673600"/>
        </a:xfrm>
        <a:prstGeom prst="homePlate">
          <a:avLst>
            <a:gd name="adj" fmla="val 2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40" tIns="81280" rIns="910560" bIns="8128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noProof="0" dirty="0"/>
            <a:t>Base de toda la escuela – </a:t>
          </a:r>
          <a:r>
            <a:rPr lang="es-MX" sz="3200" b="0" kern="1200" noProof="0" dirty="0"/>
            <a:t>Los fondos solían servir a todos los estudiantes para poder incrementar los logros</a:t>
          </a:r>
          <a:endParaRPr lang="es-MX" sz="3200" kern="1200" noProof="0" dirty="0"/>
        </a:p>
      </dsp:txBody>
      <dsp:txXfrm>
        <a:off x="9088" y="0"/>
        <a:ext cx="5868590" cy="4673600"/>
      </dsp:txXfrm>
    </dsp:sp>
    <dsp:sp modelId="{6A2CAF96-9CBC-47F3-9D05-FBED86A876EE}">
      <dsp:nvSpPr>
        <dsp:cNvPr id="0" name=""/>
        <dsp:cNvSpPr/>
      </dsp:nvSpPr>
      <dsp:spPr>
        <a:xfrm>
          <a:off x="5171320" y="0"/>
          <a:ext cx="6452790" cy="4673600"/>
        </a:xfrm>
        <a:prstGeom prst="chevron">
          <a:avLst>
            <a:gd name="adj" fmla="val 25000"/>
          </a:avLst>
        </a:prstGeom>
        <a:solidFill>
          <a:schemeClr val="accent5">
            <a:hueOff val="-2615887"/>
            <a:satOff val="15563"/>
            <a:lumOff val="627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40" tIns="81280" rIns="227640" bIns="81280" numCol="1" spcCol="1270" anchor="t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200" b="1" kern="1200" noProof="0" dirty="0"/>
            <a:t>Uso de fondos de Titulo I</a:t>
          </a:r>
          <a:endParaRPr lang="es-MX" sz="3200" kern="1200" noProof="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Mejorar todo el programa educativo de la escuela.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Brindar asistencia adicional a todos los estudiantes que tengan dificultades para cumplir con los objetivos de rendimiento del Estado.</a:t>
          </a:r>
        </a:p>
      </dsp:txBody>
      <dsp:txXfrm>
        <a:off x="6339720" y="0"/>
        <a:ext cx="4115990" cy="46736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427BA7-38A4-446A-935A-5B19F4F16D1A}">
      <dsp:nvSpPr>
        <dsp:cNvPr id="0" name=""/>
        <dsp:cNvSpPr/>
      </dsp:nvSpPr>
      <dsp:spPr>
        <a:xfrm>
          <a:off x="0" y="283414"/>
          <a:ext cx="7657068" cy="66240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63576" tIns="93472" rIns="163576" bIns="93472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/>
            <a:t>Evaluaciones requeridas para Titulo I</a:t>
          </a:r>
          <a:endParaRPr lang="es-MX" sz="2300" kern="1200" noProof="0" dirty="0"/>
        </a:p>
      </dsp:txBody>
      <dsp:txXfrm>
        <a:off x="0" y="283414"/>
        <a:ext cx="7657068" cy="662400"/>
      </dsp:txXfrm>
    </dsp:sp>
    <dsp:sp modelId="{EAE97782-A820-403A-8FD8-75B4FE7C56F3}">
      <dsp:nvSpPr>
        <dsp:cNvPr id="0" name=""/>
        <dsp:cNvSpPr/>
      </dsp:nvSpPr>
      <dsp:spPr>
        <a:xfrm>
          <a:off x="0" y="945814"/>
          <a:ext cx="7657068" cy="4924529"/>
        </a:xfrm>
        <a:prstGeom prst="rect">
          <a:avLst/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2682" tIns="122682" rIns="163576" bIns="184023" numCol="1" spcCol="1270" anchor="t" anchorCtr="0">
          <a:noAutofit/>
        </a:bodyPr>
        <a:lstStyle/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b="1" kern="1200" noProof="0" dirty="0"/>
            <a:t>Evaluaciones estatales</a:t>
          </a:r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kern="1200" noProof="0" dirty="0"/>
            <a:t>Lectura (ELA) y matemáticas anualmente para los grados 3-8 (Consorcio de evaluación equilibrada mas inteligente con siglas en ingles – SBAC)</a:t>
          </a:r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kern="1200" noProof="0" dirty="0"/>
            <a:t>ELA  y matemáticas en la escuela preparatoria (Finales Comunes del Distrito y finales de fin de Curso de Nevada siglas en ingles (</a:t>
          </a:r>
          <a:r>
            <a:rPr lang="es-MX" sz="2300" kern="1200" noProof="0" dirty="0" err="1"/>
            <a:t>EoC</a:t>
          </a:r>
          <a:r>
            <a:rPr lang="es-MX" sz="2300" kern="1200" noProof="0" dirty="0"/>
            <a:t>) )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kern="1200" noProof="0" dirty="0"/>
            <a:t>Ciencias en los grados 5 y  8 (Evaluaciones de Ciencias de Nevada), y una vez en grados 9 o 10 (</a:t>
          </a:r>
          <a:r>
            <a:rPr lang="es-MX" sz="2300" kern="1200" noProof="0" dirty="0" err="1"/>
            <a:t>EoC</a:t>
          </a:r>
          <a:r>
            <a:rPr lang="es-MX" sz="2300" kern="1200" noProof="0" dirty="0"/>
            <a:t> Finales)</a:t>
          </a:r>
        </a:p>
        <a:p>
          <a:pPr marL="228600" lvl="1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b="1" kern="1200" noProof="0" dirty="0"/>
            <a:t>Otros: </a:t>
          </a:r>
          <a:endParaRPr lang="es-MX" sz="2300" kern="1200" noProof="0" dirty="0"/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kern="1200" noProof="0" dirty="0"/>
            <a:t>Los estudiantes que están </a:t>
          </a:r>
          <a:r>
            <a:rPr lang="es-MX" sz="2300" kern="1200" noProof="0" dirty="0" err="1"/>
            <a:t>aprendiedo</a:t>
          </a:r>
          <a:r>
            <a:rPr lang="es-MX" sz="2300" kern="1200" noProof="0" dirty="0"/>
            <a:t> </a:t>
          </a:r>
          <a:r>
            <a:rPr lang="es-MX" sz="2300" kern="1200" noProof="0" dirty="0" err="1"/>
            <a:t>inlges</a:t>
          </a:r>
          <a:r>
            <a:rPr lang="es-MX" sz="2300" kern="1200" noProof="0" dirty="0"/>
            <a:t> (EL) tienen pruebas de dominio académico de ingles.</a:t>
          </a:r>
        </a:p>
        <a:p>
          <a:pPr marL="457200" lvl="2" indent="-228600" algn="l" defTabSz="10223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300" kern="1200" noProof="0" dirty="0"/>
            <a:t>Toman medidas de habilidades de escuchar, hablar, leer y escribir en ingles (ACCESS para </a:t>
          </a:r>
          <a:r>
            <a:rPr lang="es-MX" sz="2300" kern="1200" noProof="0" dirty="0" err="1"/>
            <a:t>ELLs</a:t>
          </a:r>
          <a:r>
            <a:rPr lang="es-MX" sz="2300" kern="1200" noProof="0" dirty="0"/>
            <a:t>)</a:t>
          </a:r>
        </a:p>
      </dsp:txBody>
      <dsp:txXfrm>
        <a:off x="0" y="945814"/>
        <a:ext cx="7657068" cy="4924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64C413-22D2-413F-A523-FF9628AA8D8B}">
      <dsp:nvSpPr>
        <dsp:cNvPr id="0" name=""/>
        <dsp:cNvSpPr/>
      </dsp:nvSpPr>
      <dsp:spPr>
        <a:xfrm>
          <a:off x="0" y="98743"/>
          <a:ext cx="7139002" cy="14671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 noProof="0"/>
            <a:t>Se le notificara los resultados de la evaluación de su hijo</a:t>
          </a:r>
        </a:p>
      </dsp:txBody>
      <dsp:txXfrm>
        <a:off x="71622" y="170365"/>
        <a:ext cx="6995758" cy="1323936"/>
      </dsp:txXfrm>
    </dsp:sp>
    <dsp:sp modelId="{4CC030D1-E32A-426E-9F55-E78CED6250D6}">
      <dsp:nvSpPr>
        <dsp:cNvPr id="0" name=""/>
        <dsp:cNvSpPr/>
      </dsp:nvSpPr>
      <dsp:spPr>
        <a:xfrm>
          <a:off x="0" y="1675364"/>
          <a:ext cx="7139002" cy="1467180"/>
        </a:xfrm>
        <a:prstGeom prst="roundRect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b="1" kern="1200" noProof="0"/>
            <a:t>Cronología:</a:t>
          </a:r>
          <a:endParaRPr lang="es-MX" sz="3800" kern="1200" noProof="0"/>
        </a:p>
      </dsp:txBody>
      <dsp:txXfrm>
        <a:off x="71622" y="1746986"/>
        <a:ext cx="6995758" cy="1323936"/>
      </dsp:txXfrm>
    </dsp:sp>
    <dsp:sp modelId="{7BD4B558-264D-49D8-97AD-FF5AB53C74AB}">
      <dsp:nvSpPr>
        <dsp:cNvPr id="0" name=""/>
        <dsp:cNvSpPr/>
      </dsp:nvSpPr>
      <dsp:spPr>
        <a:xfrm>
          <a:off x="0" y="3142544"/>
          <a:ext cx="7139002" cy="361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663" tIns="48260" rIns="270256" bIns="48260" numCol="1" spcCol="1270" anchor="t" anchorCtr="0">
          <a:noAutofit/>
        </a:bodyPr>
        <a:lstStyle/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000" b="1" kern="1200" noProof="0"/>
            <a:t>Evaluaciones Estatales</a:t>
          </a:r>
          <a:endParaRPr lang="es-MX" sz="3000" kern="1200" noProof="0"/>
        </a:p>
        <a:p>
          <a:pPr marL="571500" lvl="2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000" kern="1200" noProof="0"/>
            <a:t>Grados 3-8 – Otoño después de tomar examen</a:t>
          </a:r>
        </a:p>
        <a:p>
          <a:pPr marL="571500" lvl="2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000" kern="1200" noProof="0"/>
            <a:t>Preparatoria–  Después de las evaluaciones comunes del distrito o los exámenes EoC</a:t>
          </a:r>
        </a:p>
        <a:p>
          <a:pPr marL="285750" lvl="1" indent="-285750" algn="l" defTabSz="13335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MX" sz="3000" b="1" kern="1200" noProof="0"/>
            <a:t>Acceso WIDA  </a:t>
          </a:r>
          <a:r>
            <a:rPr lang="es-MX" sz="3000" kern="1200" noProof="0"/>
            <a:t>– Primavera del año escolar</a:t>
          </a:r>
        </a:p>
      </dsp:txBody>
      <dsp:txXfrm>
        <a:off x="0" y="3142544"/>
        <a:ext cx="7139002" cy="361836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5F775-6523-4074-8A54-A5B2E79245E3}">
      <dsp:nvSpPr>
        <dsp:cNvPr id="0" name=""/>
        <dsp:cNvSpPr/>
      </dsp:nvSpPr>
      <dsp:spPr>
        <a:xfrm>
          <a:off x="0" y="633585"/>
          <a:ext cx="8779313" cy="526758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t" anchorCtr="0">
          <a:noAutofit/>
        </a:bodyPr>
        <a:lstStyle/>
        <a:p>
          <a:pPr marL="0" lvl="0" indent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200" kern="1200" noProof="0" dirty="0"/>
            <a:t>Cantidad de fondos disponibles para este año</a:t>
          </a:r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4100" kern="1200" noProof="0" dirty="0"/>
            <a:t>$458,165</a:t>
          </a:r>
        </a:p>
        <a:p>
          <a:pPr marL="285750" lvl="1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4100" kern="1200" noProof="0" dirty="0"/>
            <a:t>El presupuesto de Titulo I consiste de:</a:t>
          </a:r>
        </a:p>
        <a:p>
          <a:pPr marL="571500" lvl="2" indent="-285750" algn="l" defTabSz="18224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4100" kern="1200" noProof="0" dirty="0"/>
            <a:t>Extra Teachers, </a:t>
          </a:r>
          <a:r>
            <a:rPr lang="es-MX" sz="4100" kern="1200" noProof="0" dirty="0" err="1"/>
            <a:t>computers</a:t>
          </a:r>
          <a:r>
            <a:rPr lang="es-MX" sz="4100" kern="1200" noProof="0" dirty="0"/>
            <a:t>, IB profesional </a:t>
          </a:r>
          <a:r>
            <a:rPr lang="es-MX" sz="4100" kern="1200" noProof="0" dirty="0" err="1"/>
            <a:t>development</a:t>
          </a:r>
          <a:endParaRPr lang="es-MX" sz="4100" kern="1200" noProof="0" dirty="0"/>
        </a:p>
      </dsp:txBody>
      <dsp:txXfrm>
        <a:off x="154282" y="787867"/>
        <a:ext cx="8470749" cy="49590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96AB0D-3A7F-4A6E-8FB5-FD42F11F5719}">
      <dsp:nvSpPr>
        <dsp:cNvPr id="0" name=""/>
        <dsp:cNvSpPr/>
      </dsp:nvSpPr>
      <dsp:spPr>
        <a:xfrm>
          <a:off x="0" y="0"/>
          <a:ext cx="8647668" cy="6147363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95453" rIns="253365" bIns="0" numCol="1" spcCol="1270" anchor="t" anchorCtr="0">
          <a:noAutofit/>
        </a:bodyPr>
        <a:lstStyle/>
        <a:p>
          <a:pPr marL="0" lvl="0" indent="0" algn="r" defTabSz="2533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5700" kern="1200" noProof="0" dirty="0"/>
            <a:t>Practicas de Gobierno</a:t>
          </a:r>
        </a:p>
      </dsp:txBody>
      <dsp:txXfrm rot="16200000">
        <a:off x="-1655652" y="1655652"/>
        <a:ext cx="5040837" cy="1729533"/>
      </dsp:txXfrm>
    </dsp:sp>
    <dsp:sp modelId="{935E0324-12BC-4506-9E87-FA0437CB690C}">
      <dsp:nvSpPr>
        <dsp:cNvPr id="0" name=""/>
        <dsp:cNvSpPr/>
      </dsp:nvSpPr>
      <dsp:spPr>
        <a:xfrm>
          <a:off x="1729533" y="0"/>
          <a:ext cx="6442512" cy="6147363"/>
        </a:xfrm>
        <a:prstGeom prst="rect">
          <a:avLst/>
        </a:prstGeom>
        <a:noFill/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116586" rIns="0" bIns="0" numCol="1" spcCol="1270" anchor="t" anchorCtr="0">
          <a:noAutofit/>
        </a:bodyPr>
        <a:lstStyle/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Bienvenida a todas las familias.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Comunicación efectiva.  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Apoyar el bienestar del estudiante y su éxito académico.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Levantar la voz por cada niño.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Compartir el poder.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Colaborar con la comunidad.</a:t>
          </a:r>
        </a:p>
        <a:p>
          <a:pPr marL="0" lvl="0" indent="0" algn="l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400" kern="1200" noProof="0" dirty="0"/>
            <a:t>Desarrollar la capacidad del personal para involucrar a las familias. </a:t>
          </a:r>
        </a:p>
      </dsp:txBody>
      <dsp:txXfrm>
        <a:off x="1729533" y="0"/>
        <a:ext cx="6442512" cy="61473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9AC31-F28C-425E-B3C5-F58A70099FAA}">
      <dsp:nvSpPr>
        <dsp:cNvPr id="0" name=""/>
        <dsp:cNvSpPr/>
      </dsp:nvSpPr>
      <dsp:spPr>
        <a:xfrm>
          <a:off x="3975" y="1642"/>
          <a:ext cx="9898048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4600" b="1" kern="1200" noProof="0" dirty="0"/>
            <a:t>Nuestra escuela tiene una norma escrita de participación de padres y familias, que fue desarrollado y aprobado por padres de familia</a:t>
          </a:r>
          <a:r>
            <a:rPr lang="en-US" sz="4600" b="1" kern="1200" dirty="0"/>
            <a:t>.</a:t>
          </a:r>
          <a:endParaRPr lang="en-US" sz="4600" kern="1200" dirty="0"/>
        </a:p>
      </dsp:txBody>
      <dsp:txXfrm>
        <a:off x="98616" y="96283"/>
        <a:ext cx="9708766" cy="3042008"/>
      </dsp:txXfrm>
    </dsp:sp>
    <dsp:sp modelId="{E5693846-55A0-44B6-A0BE-3FD9B67969D2}">
      <dsp:nvSpPr>
        <dsp:cNvPr id="0" name=""/>
        <dsp:cNvSpPr/>
      </dsp:nvSpPr>
      <dsp:spPr>
        <a:xfrm>
          <a:off x="3975" y="3499195"/>
          <a:ext cx="1854956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Explica maneras para que los padres se involucren de una manera significativa</a:t>
          </a:r>
        </a:p>
      </dsp:txBody>
      <dsp:txXfrm>
        <a:off x="58305" y="3553525"/>
        <a:ext cx="1746296" cy="3122630"/>
      </dsp:txXfrm>
    </dsp:sp>
    <dsp:sp modelId="{C9D20EB5-0A17-4398-B2ED-890B583B50BC}">
      <dsp:nvSpPr>
        <dsp:cNvPr id="0" name=""/>
        <dsp:cNvSpPr/>
      </dsp:nvSpPr>
      <dsp:spPr>
        <a:xfrm>
          <a:off x="2014748" y="3499195"/>
          <a:ext cx="1854956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Describe el currículo, evaluaciones,  y los niveles de capacidad</a:t>
          </a:r>
        </a:p>
      </dsp:txBody>
      <dsp:txXfrm>
        <a:off x="2069078" y="3553525"/>
        <a:ext cx="1746296" cy="3122630"/>
      </dsp:txXfrm>
    </dsp:sp>
    <dsp:sp modelId="{454A0CB9-D9CD-41B7-AC71-0AAAD1B6CFA9}">
      <dsp:nvSpPr>
        <dsp:cNvPr id="0" name=""/>
        <dsp:cNvSpPr/>
      </dsp:nvSpPr>
      <dsp:spPr>
        <a:xfrm>
          <a:off x="4025521" y="3499195"/>
          <a:ext cx="1854956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Las juntas requeridas para el Titulo I con padres y familias</a:t>
          </a:r>
        </a:p>
      </dsp:txBody>
      <dsp:txXfrm>
        <a:off x="4079851" y="3553525"/>
        <a:ext cx="1746296" cy="3122630"/>
      </dsp:txXfrm>
    </dsp:sp>
    <dsp:sp modelId="{6B59583E-11E4-46FA-AE38-406DE909A849}">
      <dsp:nvSpPr>
        <dsp:cNvPr id="0" name=""/>
        <dsp:cNvSpPr/>
      </dsp:nvSpPr>
      <dsp:spPr>
        <a:xfrm>
          <a:off x="6036294" y="3499195"/>
          <a:ext cx="1854956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Se actualiza cada año en la primavera</a:t>
          </a:r>
        </a:p>
      </dsp:txBody>
      <dsp:txXfrm>
        <a:off x="6090624" y="3553525"/>
        <a:ext cx="1746296" cy="3122630"/>
      </dsp:txXfrm>
    </dsp:sp>
    <dsp:sp modelId="{55C707E2-1CCD-4D99-A5FD-39C0A2FFC76E}">
      <dsp:nvSpPr>
        <dsp:cNvPr id="0" name=""/>
        <dsp:cNvSpPr/>
      </dsp:nvSpPr>
      <dsp:spPr>
        <a:xfrm>
          <a:off x="8047067" y="3499195"/>
          <a:ext cx="1854956" cy="3231290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noProof="0" dirty="0"/>
            <a:t>Para mas información, consulte la FACE de su escuela o visito el sitio web de la escuela. </a:t>
          </a:r>
        </a:p>
      </dsp:txBody>
      <dsp:txXfrm>
        <a:off x="8101397" y="3553525"/>
        <a:ext cx="1746296" cy="312263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7092DB-968D-4F2E-AEE6-18E73EDDB000}">
      <dsp:nvSpPr>
        <dsp:cNvPr id="0" name=""/>
        <dsp:cNvSpPr/>
      </dsp:nvSpPr>
      <dsp:spPr>
        <a:xfrm>
          <a:off x="0" y="29400"/>
          <a:ext cx="9028113" cy="13089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700" kern="1200" noProof="0" dirty="0"/>
            <a:t>Cada escuela de Titulo I debe de tener un convenio entre escuela y padres de familia  desarrollado y aprobado  por los padres de familia.</a:t>
          </a:r>
        </a:p>
      </dsp:txBody>
      <dsp:txXfrm>
        <a:off x="0" y="29400"/>
        <a:ext cx="9028113" cy="1308908"/>
      </dsp:txXfrm>
    </dsp:sp>
    <dsp:sp modelId="{F894832C-9F20-405E-8901-E1E79E864317}">
      <dsp:nvSpPr>
        <dsp:cNvPr id="0" name=""/>
        <dsp:cNvSpPr/>
      </dsp:nvSpPr>
      <dsp:spPr>
        <a:xfrm>
          <a:off x="0" y="1338309"/>
          <a:ext cx="9028113" cy="415044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700" kern="1200" noProof="0" dirty="0"/>
            <a:t>El convenio describe como la escuela y los padres de familia  comparten la misma responsabilidad  para el éxito del estudiante.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700" kern="1200" noProof="0" dirty="0"/>
            <a:t>La ley de Nevada requiere el uso de los Acuerdos de Participación Educativa como el convenio entre la escuela y los padres de familia.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700" kern="1200" noProof="0" dirty="0"/>
            <a:t>Escuelas primarias- El convenio se repasa durante las conferencias de padres y maestros.</a:t>
          </a:r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700" kern="1200" noProof="0" dirty="0"/>
            <a:t>Secundaria y Preparatoria–  El convenio se completa mediante la registración en línea.</a:t>
          </a:r>
        </a:p>
      </dsp:txBody>
      <dsp:txXfrm>
        <a:off x="0" y="1338309"/>
        <a:ext cx="9028113" cy="41504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E6167-13FD-45C1-ADC3-011FC9D0DF95}">
      <dsp:nvSpPr>
        <dsp:cNvPr id="0" name=""/>
        <dsp:cNvSpPr/>
      </dsp:nvSpPr>
      <dsp:spPr>
        <a:xfrm rot="16200000">
          <a:off x="-1304940" y="1306060"/>
          <a:ext cx="5522976" cy="2910854"/>
        </a:xfrm>
        <a:prstGeom prst="flowChartManualOperation">
          <a:avLst/>
        </a:prstGeom>
        <a:solidFill>
          <a:srgbClr val="2E83C3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050" bIns="0" numCol="1" spcCol="1270" anchor="t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>
              <a:solidFill>
                <a:schemeClr val="tx1"/>
              </a:solidFill>
            </a:rPr>
            <a:t>Boleta de calificaciones del distrito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Logros generales de estudiante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Logros por categoría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Índices de graduación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Rendimiento del Distrito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Genero</a:t>
          </a:r>
        </a:p>
        <a:p>
          <a:pPr marL="342900" lvl="2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Etc.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1700" kern="1200" noProof="0" dirty="0">
              <a:solidFill>
                <a:schemeClr val="tx1"/>
              </a:solidFill>
            </a:rPr>
            <a:t>Logros por escuelas</a:t>
          </a:r>
        </a:p>
      </dsp:txBody>
      <dsp:txXfrm rot="5400000">
        <a:off x="1121" y="1104594"/>
        <a:ext cx="2910854" cy="3313786"/>
      </dsp:txXfrm>
    </dsp:sp>
    <dsp:sp modelId="{CF8AB3BB-0738-4402-832C-AD9F7231912B}">
      <dsp:nvSpPr>
        <dsp:cNvPr id="0" name=""/>
        <dsp:cNvSpPr/>
      </dsp:nvSpPr>
      <dsp:spPr>
        <a:xfrm rot="16200000">
          <a:off x="1824228" y="1306060"/>
          <a:ext cx="5522976" cy="2910854"/>
        </a:xfrm>
        <a:prstGeom prst="flowChartManualOperation">
          <a:avLst/>
        </a:prstGeom>
        <a:solidFill>
          <a:srgbClr val="34C6CE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050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>
              <a:solidFill>
                <a:schemeClr val="tx1"/>
              </a:solidFill>
            </a:rPr>
            <a:t>Colocación de aprendices de Ingles (EL</a:t>
          </a:r>
          <a:r>
            <a:rPr lang="es-MX" sz="2700" kern="1200" noProof="0" dirty="0">
              <a:solidFill>
                <a:schemeClr val="tx1"/>
              </a:solidFill>
            </a:rPr>
            <a:t>)</a:t>
          </a:r>
        </a:p>
      </dsp:txBody>
      <dsp:txXfrm rot="5400000">
        <a:off x="3130289" y="1104594"/>
        <a:ext cx="2910854" cy="3313786"/>
      </dsp:txXfrm>
    </dsp:sp>
    <dsp:sp modelId="{72AB5E3A-B9B1-4C69-B10B-729AD2DD316C}">
      <dsp:nvSpPr>
        <dsp:cNvPr id="0" name=""/>
        <dsp:cNvSpPr/>
      </dsp:nvSpPr>
      <dsp:spPr>
        <a:xfrm rot="16200000">
          <a:off x="4953396" y="1306060"/>
          <a:ext cx="5522976" cy="2910854"/>
        </a:xfrm>
        <a:prstGeom prst="flowChartManualOperation">
          <a:avLst/>
        </a:prstGeom>
        <a:solidFill>
          <a:srgbClr val="42D0A2"/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6050" tIns="0" rIns="146050" bIns="0" numCol="1" spcCol="1270" anchor="ctr" anchorCtr="0">
          <a:noAutofit/>
          <a:scene3d>
            <a:camera prst="orthographicFront"/>
            <a:lightRig rig="threePt" dir="t"/>
          </a:scene3d>
          <a:sp3d prstMaterial="dkEdge"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b="1" kern="1200" noProof="0" dirty="0">
              <a:solidFill>
                <a:schemeClr val="tx1"/>
              </a:solidFill>
            </a:rPr>
            <a:t>Normas estatales o del distrito sobre la participación de los estudiantes en las evaluaciones obligatorias</a:t>
          </a:r>
        </a:p>
      </dsp:txBody>
      <dsp:txXfrm rot="5400000">
        <a:off x="6259457" y="1104594"/>
        <a:ext cx="2910854" cy="331378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E4720C-2F35-4F52-8198-AE455545458B}">
      <dsp:nvSpPr>
        <dsp:cNvPr id="0" name=""/>
        <dsp:cNvSpPr/>
      </dsp:nvSpPr>
      <dsp:spPr>
        <a:xfrm>
          <a:off x="0" y="573577"/>
          <a:ext cx="9874083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D6ED45-7368-4C72-86D6-E03958A4E45A}">
      <dsp:nvSpPr>
        <dsp:cNvPr id="0" name=""/>
        <dsp:cNvSpPr/>
      </dsp:nvSpPr>
      <dsp:spPr>
        <a:xfrm>
          <a:off x="493704" y="27457"/>
          <a:ext cx="6911858" cy="10922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52" tIns="0" rIns="261252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noProof="0" dirty="0"/>
            <a:t>Boleta de calificaciones individual sobre el progreso de su hijo</a:t>
          </a:r>
        </a:p>
      </dsp:txBody>
      <dsp:txXfrm>
        <a:off x="547023" y="80776"/>
        <a:ext cx="6805220" cy="985602"/>
      </dsp:txXfrm>
    </dsp:sp>
    <dsp:sp modelId="{82D8D8DC-5148-4E2D-94AE-E23245E5F7FA}">
      <dsp:nvSpPr>
        <dsp:cNvPr id="0" name=""/>
        <dsp:cNvSpPr/>
      </dsp:nvSpPr>
      <dsp:spPr>
        <a:xfrm>
          <a:off x="0" y="2251897"/>
          <a:ext cx="9874083" cy="16899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9" tIns="770636" rIns="766339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Materia que será evaluada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El propósito de la evaluación</a:t>
          </a:r>
        </a:p>
      </dsp:txBody>
      <dsp:txXfrm>
        <a:off x="0" y="2251897"/>
        <a:ext cx="9874083" cy="1689975"/>
      </dsp:txXfrm>
    </dsp:sp>
    <dsp:sp modelId="{E3B2A116-D2DE-4D8D-BDB8-480AE697F05F}">
      <dsp:nvSpPr>
        <dsp:cNvPr id="0" name=""/>
        <dsp:cNvSpPr/>
      </dsp:nvSpPr>
      <dsp:spPr>
        <a:xfrm>
          <a:off x="493704" y="1705777"/>
          <a:ext cx="6911858" cy="10922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52" tIns="0" rIns="261252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noProof="0" dirty="0"/>
            <a:t>Informaciones sobre evaluaciones estatales y locales</a:t>
          </a:r>
        </a:p>
      </dsp:txBody>
      <dsp:txXfrm>
        <a:off x="547023" y="1759096"/>
        <a:ext cx="6805220" cy="985602"/>
      </dsp:txXfrm>
    </dsp:sp>
    <dsp:sp modelId="{ED9FB4C5-6FCB-48F4-91A9-C85631F1B2A3}">
      <dsp:nvSpPr>
        <dsp:cNvPr id="0" name=""/>
        <dsp:cNvSpPr/>
      </dsp:nvSpPr>
      <dsp:spPr>
        <a:xfrm>
          <a:off x="0" y="4687792"/>
          <a:ext cx="9874083" cy="2447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9" tIns="770636" rIns="766339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Ser voluntario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Juntas flexibles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Juntas mensuales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MX" sz="2500" kern="1200" noProof="0" dirty="0"/>
            <a:t>otro</a:t>
          </a:r>
        </a:p>
      </dsp:txBody>
      <dsp:txXfrm>
        <a:off x="0" y="4687792"/>
        <a:ext cx="9874083" cy="2447550"/>
      </dsp:txXfrm>
    </dsp:sp>
    <dsp:sp modelId="{E85B30AE-D920-4FD0-A614-A143354C28FD}">
      <dsp:nvSpPr>
        <dsp:cNvPr id="0" name=""/>
        <dsp:cNvSpPr/>
      </dsp:nvSpPr>
      <dsp:spPr>
        <a:xfrm>
          <a:off x="493704" y="4141672"/>
          <a:ext cx="6911858" cy="10922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1252" tIns="0" rIns="261252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500" b="1" kern="1200" noProof="0" dirty="0"/>
            <a:t>El derecho que tienen los padres de participar en los programas de la escuela y como hacerlo</a:t>
          </a:r>
        </a:p>
      </dsp:txBody>
      <dsp:txXfrm>
        <a:off x="547023" y="4194991"/>
        <a:ext cx="6805220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380A032F-FBD8-45A3-8017-24C32B441972}" type="datetime1">
              <a:rPr lang="en-US"/>
              <a:pPr>
                <a:defRPr/>
              </a:pPr>
              <a:t>9/30/2020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-106" charset="0"/>
                <a:ea typeface="ヒラギノ角ゴ ProN W3" pitchFamily="-106" charset="-128"/>
                <a:cs typeface="+mn-cs"/>
                <a:sym typeface="Chalkboard" pitchFamily="-106" charset="0"/>
              </a:defRPr>
            </a:lvl1pPr>
          </a:lstStyle>
          <a:p>
            <a:pPr>
              <a:defRPr/>
            </a:pPr>
            <a:fld id="{8BA8188E-97A2-46E7-8C6D-96CEF74BA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53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pitchFamily="-10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Purpose of</a:t>
            </a:r>
            <a:r>
              <a:rPr lang="en-US" baseline="0"/>
              <a:t> Title 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8066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Besides</a:t>
            </a:r>
            <a:r>
              <a:rPr lang="en-US" baseline="0"/>
              <a:t> the information provided in the previous slides, parents can request information on any of these items and the school has to provide it in a timely manner. Report cards quarterly. Information on State and Local Assessments – parents can request more information on state and local assessments, i.e., practice tests, MAP, Brigrance, ACT, etc. What the participation policy is…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931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</a:t>
            </a:r>
            <a:r>
              <a:rPr lang="en-US" baseline="0"/>
              <a:t> be a “schoolwide” school the school must have a free/reduced lunch count of at least 40%, collect and analyze data that affects student achievement, and must develop a comprehensive site plan (School Performancy Plan) and annually review its effectiveness.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924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 are required by Title I;</a:t>
            </a:r>
            <a:r>
              <a:rPr lang="en-US" baseline="0"/>
              <a:t> list does not include all the state-law-required assessments, i.e., MAP for NVKR, etc.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0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067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defTabSz="465887" eaLnBrk="1" hangingPunct="1">
              <a:spcBef>
                <a:spcPct val="0"/>
              </a:spcBef>
              <a:defRPr/>
            </a:pPr>
            <a:r>
              <a:rPr lang="en-US"/>
              <a:t>Washington</a:t>
            </a:r>
            <a:r>
              <a:rPr lang="en-US" baseline="0"/>
              <a:t> School would receive a higher amount of Title I funds as it has the largest percentage of students receiving free/reduced lunch. Lincoln and Obama would not be eligible to receive schoolwide Title I funds as their FRL rates are too low. (For your own information: Rate when schools can become eligibile to receive schoolwide funds is 40%, WCSD funds down to high 58% percent.) </a:t>
            </a:r>
            <a:endParaRPr lang="en-US"/>
          </a:p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16</a:t>
            </a:fld>
            <a:endParaRPr lang="en-US" dirty="0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415473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/>
              <a:t>Tailor</a:t>
            </a:r>
            <a:r>
              <a:rPr lang="en-US" baseline="0"/>
              <a:t> this to your school. Can also show parents how to get to School Performance Plan Budget page. </a:t>
            </a:r>
            <a:endParaRPr lang="en-US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F7A61A0-90AB-4283-9BBD-B77AAE1F6DE1}" type="slidenum">
              <a:rPr lang="en-US" smtClean="0">
                <a:latin typeface="Chalkboard"/>
                <a:ea typeface="ヒラギノ角ゴ ProN W3"/>
                <a:cs typeface="ヒラギノ角ゴ ProN W3"/>
                <a:sym typeface="Chalkboard"/>
              </a:rPr>
              <a:pPr/>
              <a:t>17</a:t>
            </a:fld>
            <a:endParaRPr lang="en-US">
              <a:latin typeface="Chalkboard"/>
              <a:ea typeface="ヒラギノ角ゴ ProN W3"/>
              <a:cs typeface="ヒラギノ角ゴ ProN W3"/>
              <a:sym typeface="Chalkboard"/>
            </a:endParaRPr>
          </a:p>
        </p:txBody>
      </p:sp>
    </p:spTree>
    <p:extLst>
      <p:ext uri="{BB962C8B-B14F-4D97-AF65-F5344CB8AC3E}">
        <p14:creationId xmlns:p14="http://schemas.microsoft.com/office/powerpoint/2010/main" val="35293716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65887">
              <a:defRPr/>
            </a:pPr>
            <a:r>
              <a:rPr lang="en-US" dirty="0"/>
              <a:t>1. Parents and families are active participants in the life of the school, feel welcome, valued and connected to each other.</a:t>
            </a:r>
          </a:p>
          <a:p>
            <a:r>
              <a:rPr lang="en-US" dirty="0"/>
              <a:t>2. Families and staff engage in regular, authentic, two-way, meaningful communication about student learning.</a:t>
            </a:r>
          </a:p>
          <a:p>
            <a:r>
              <a:rPr lang="en-US" dirty="0"/>
              <a:t>3. Families and school staff collaborate to support student learning and healthy development both at home and at school.</a:t>
            </a:r>
          </a:p>
          <a:p>
            <a:r>
              <a:rPr lang="en-US" dirty="0"/>
              <a:t>4.</a:t>
            </a:r>
            <a:r>
              <a:rPr lang="en-US" baseline="0" dirty="0"/>
              <a:t> </a:t>
            </a:r>
            <a:r>
              <a:rPr lang="en-US" dirty="0"/>
              <a:t>Families are empowered to be advocates for their own and other children , ensuring that students are provided equitable access to learning opportunities.</a:t>
            </a:r>
          </a:p>
          <a:p>
            <a:r>
              <a:rPr lang="en-US" dirty="0"/>
              <a:t>5. Families and school staff are equal partners in decisions that affect children and families.</a:t>
            </a:r>
          </a:p>
          <a:p>
            <a:r>
              <a:rPr lang="en-US" dirty="0"/>
              <a:t>6. Families and school staff collaborate with community members to connect students, families, and staff to expanded learning opportunities, community services, and civic participation</a:t>
            </a:r>
          </a:p>
          <a:p>
            <a:pPr defTabSz="465887">
              <a:defRPr/>
            </a:pPr>
            <a:r>
              <a:rPr lang="en-US" dirty="0"/>
              <a:t>7. Staff have access to professional learning opportunities that increase their cultural competency and provide practical, research-based strategies that improve their ability to effectively partner with families.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286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Make</a:t>
            </a:r>
            <a:r>
              <a:rPr lang="en-US" baseline="0"/>
              <a:t> sure to add a link to the policy on the school website or take that part out of the slide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86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These</a:t>
            </a:r>
            <a:r>
              <a:rPr lang="en-US" baseline="0"/>
              <a:t> are items not specifically stated in previous slides.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A8188E-97A2-46E7-8C6D-96CEF74BA69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94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2040" y="-12043"/>
            <a:ext cx="13043649" cy="977768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7958" y="3419782"/>
            <a:ext cx="8286889" cy="2341407"/>
          </a:xfrm>
        </p:spPr>
        <p:txBody>
          <a:bodyPr anchor="b">
            <a:noAutofit/>
          </a:bodyPr>
          <a:lstStyle>
            <a:lvl1pPr algn="r">
              <a:defRPr sz="76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7958" y="5761187"/>
            <a:ext cx="8286889" cy="156003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949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6"/>
            <a:ext cx="9027860" cy="4840676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7" y="6357902"/>
            <a:ext cx="9027860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58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65972" y="5165795"/>
            <a:ext cx="7708166" cy="54186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7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357902"/>
            <a:ext cx="9027861" cy="2234257"/>
          </a:xfrm>
        </p:spPr>
        <p:txBody>
          <a:bodyPr anchor="ctr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8563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747716"/>
            <a:ext cx="9027861" cy="3691321"/>
          </a:xfrm>
        </p:spPr>
        <p:txBody>
          <a:bodyPr anchor="b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654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059" y="866987"/>
            <a:ext cx="863599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86523" y="1124093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596728" y="4105324"/>
            <a:ext cx="650409" cy="831681"/>
          </a:xfrm>
          <a:prstGeom prst="rect">
            <a:avLst/>
          </a:prstGeom>
        </p:spPr>
        <p:txBody>
          <a:bodyPr vert="horz" lIns="130048" tIns="65024" rIns="130048" bIns="65024" rtlCol="0" anchor="ctr">
            <a:noAutofit/>
          </a:bodyPr>
          <a:lstStyle/>
          <a:p>
            <a:pPr lvl="0"/>
            <a:r>
              <a:rPr lang="en-US" sz="11378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812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874" y="866987"/>
            <a:ext cx="9018972" cy="4298809"/>
          </a:xfrm>
        </p:spPr>
        <p:txBody>
          <a:bodyPr anchor="ctr">
            <a:normAutofit/>
          </a:bodyPr>
          <a:lstStyle>
            <a:lvl1pPr algn="l">
              <a:defRPr sz="6258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66982" y="5707662"/>
            <a:ext cx="9027863" cy="73137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413">
                <a:solidFill>
                  <a:schemeClr val="accent1"/>
                </a:solidFill>
              </a:defRPr>
            </a:lvl1pPr>
            <a:lvl2pPr marL="650230" indent="0">
              <a:buFontTx/>
              <a:buNone/>
              <a:defRPr/>
            </a:lvl2pPr>
            <a:lvl3pPr marL="1300460" indent="0">
              <a:buFontTx/>
              <a:buNone/>
              <a:defRPr/>
            </a:lvl3pPr>
            <a:lvl4pPr marL="1950690" indent="0">
              <a:buFontTx/>
              <a:buNone/>
              <a:defRPr/>
            </a:lvl4pPr>
            <a:lvl5pPr marL="2600919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2153122"/>
          </a:xfrm>
        </p:spPr>
        <p:txBody>
          <a:bodyPr anchor="t">
            <a:normAutofit/>
          </a:bodyPr>
          <a:lstStyle>
            <a:lvl1pPr marL="0" indent="0" algn="l">
              <a:buNone/>
              <a:defRPr sz="25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1831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684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01066" y="866988"/>
            <a:ext cx="1392088" cy="7468730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985" y="866988"/>
            <a:ext cx="7388481" cy="746873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473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248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3841235"/>
            <a:ext cx="9027861" cy="2597804"/>
          </a:xfrm>
        </p:spPr>
        <p:txBody>
          <a:bodyPr anchor="b"/>
          <a:lstStyle>
            <a:lvl1pPr algn="l">
              <a:defRPr sz="5689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6439037"/>
            <a:ext cx="9027861" cy="1223680"/>
          </a:xfrm>
        </p:spPr>
        <p:txBody>
          <a:bodyPr anchor="t"/>
          <a:lstStyle>
            <a:lvl1pPr marL="0" indent="0" algn="l">
              <a:buNone/>
              <a:defRPr sz="284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50230" indent="0">
              <a:buNone/>
              <a:defRPr sz="256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276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199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62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7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988" y="3072838"/>
            <a:ext cx="4391977" cy="5519320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02868" y="3072840"/>
            <a:ext cx="4391979" cy="5519322"/>
          </a:xfrm>
        </p:spPr>
        <p:txBody>
          <a:bodyPr>
            <a:normAutofit/>
          </a:bodyPr>
          <a:lstStyle>
            <a:lvl1pPr>
              <a:defRPr sz="2560"/>
            </a:lvl1pPr>
            <a:lvl2pPr>
              <a:defRPr sz="2276"/>
            </a:lvl2pPr>
            <a:lvl3pPr>
              <a:defRPr sz="1991"/>
            </a:lvl3pPr>
            <a:lvl4pPr>
              <a:defRPr sz="1707"/>
            </a:lvl4pPr>
            <a:lvl5pPr>
              <a:defRPr sz="1707"/>
            </a:lvl5pPr>
            <a:lvl6pPr>
              <a:defRPr sz="1707"/>
            </a:lvl6pPr>
            <a:lvl7pPr>
              <a:defRPr sz="1707"/>
            </a:lvl7pPr>
            <a:lvl8pPr>
              <a:defRPr sz="1707"/>
            </a:lvl8pPr>
            <a:lvl9pPr>
              <a:defRPr sz="17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80261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985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99222" y="3073398"/>
            <a:ext cx="4395622" cy="819573"/>
          </a:xfrm>
        </p:spPr>
        <p:txBody>
          <a:bodyPr anchor="b">
            <a:noAutofit/>
          </a:bodyPr>
          <a:lstStyle>
            <a:lvl1pPr marL="0" indent="0">
              <a:buNone/>
              <a:defRPr sz="3413" b="0"/>
            </a:lvl1pPr>
            <a:lvl2pPr marL="650230" indent="0">
              <a:buNone/>
              <a:defRPr sz="2844" b="1"/>
            </a:lvl2pPr>
            <a:lvl3pPr marL="1300460" indent="0">
              <a:buNone/>
              <a:defRPr sz="2560" b="1"/>
            </a:lvl3pPr>
            <a:lvl4pPr marL="1950690" indent="0">
              <a:buNone/>
              <a:defRPr sz="2276" b="1"/>
            </a:lvl4pPr>
            <a:lvl5pPr marL="2600919" indent="0">
              <a:buNone/>
              <a:defRPr sz="2276" b="1"/>
            </a:lvl5pPr>
            <a:lvl6pPr marL="3251149" indent="0">
              <a:buNone/>
              <a:defRPr sz="2276" b="1"/>
            </a:lvl6pPr>
            <a:lvl7pPr marL="3901379" indent="0">
              <a:buNone/>
              <a:defRPr sz="2276" b="1"/>
            </a:lvl7pPr>
            <a:lvl8pPr marL="4551609" indent="0">
              <a:buNone/>
              <a:defRPr sz="2276" b="1"/>
            </a:lvl8pPr>
            <a:lvl9pPr marL="5201839" indent="0">
              <a:buNone/>
              <a:defRPr sz="22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99222" y="3892973"/>
            <a:ext cx="4395622" cy="469918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6889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866987"/>
            <a:ext cx="9027860" cy="18784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10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69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2131348"/>
            <a:ext cx="3968259" cy="1818263"/>
          </a:xfrm>
        </p:spPr>
        <p:txBody>
          <a:bodyPr anchor="b">
            <a:normAutofit/>
          </a:bodyPr>
          <a:lstStyle>
            <a:lvl1pPr>
              <a:defRPr sz="28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9147" y="732338"/>
            <a:ext cx="4815697" cy="78598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3949610"/>
            <a:ext cx="3968259" cy="3675661"/>
          </a:xfrm>
        </p:spPr>
        <p:txBody>
          <a:bodyPr>
            <a:normAutofit/>
          </a:bodyPr>
          <a:lstStyle>
            <a:lvl1pPr marL="0" indent="0">
              <a:buNone/>
              <a:defRPr sz="1991"/>
            </a:lvl1pPr>
            <a:lvl2pPr marL="487672" indent="0">
              <a:buNone/>
              <a:defRPr sz="1493"/>
            </a:lvl2pPr>
            <a:lvl3pPr marL="975345" indent="0">
              <a:buNone/>
              <a:defRPr sz="1280"/>
            </a:lvl3pPr>
            <a:lvl4pPr marL="1463017" indent="0">
              <a:buNone/>
              <a:defRPr sz="1067"/>
            </a:lvl4pPr>
            <a:lvl5pPr marL="1950690" indent="0">
              <a:buNone/>
              <a:defRPr sz="1067"/>
            </a:lvl5pPr>
            <a:lvl6pPr marL="2438362" indent="0">
              <a:buNone/>
              <a:defRPr sz="1067"/>
            </a:lvl6pPr>
            <a:lvl7pPr marL="2926034" indent="0">
              <a:buNone/>
              <a:defRPr sz="1067"/>
            </a:lvl7pPr>
            <a:lvl8pPr marL="3413707" indent="0">
              <a:buNone/>
              <a:defRPr sz="1067"/>
            </a:lvl8pPr>
            <a:lvl9pPr marL="3901379" indent="0">
              <a:buNone/>
              <a:defRPr sz="10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1783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985" y="6827520"/>
            <a:ext cx="9027860" cy="806027"/>
          </a:xfrm>
        </p:spPr>
        <p:txBody>
          <a:bodyPr anchor="b">
            <a:normAutofit/>
          </a:bodyPr>
          <a:lstStyle>
            <a:lvl1pPr algn="l">
              <a:defRPr sz="3413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985" y="866986"/>
            <a:ext cx="9027860" cy="5469466"/>
          </a:xfrm>
        </p:spPr>
        <p:txBody>
          <a:bodyPr anchor="t">
            <a:normAutofit/>
          </a:bodyPr>
          <a:lstStyle>
            <a:lvl1pPr marL="0" indent="0" algn="ctr">
              <a:buNone/>
              <a:defRPr sz="2276"/>
            </a:lvl1pPr>
            <a:lvl2pPr marL="650230" indent="0">
              <a:buNone/>
              <a:defRPr sz="2276"/>
            </a:lvl2pPr>
            <a:lvl3pPr marL="1300460" indent="0">
              <a:buNone/>
              <a:defRPr sz="2276"/>
            </a:lvl3pPr>
            <a:lvl4pPr marL="1950690" indent="0">
              <a:buNone/>
              <a:defRPr sz="2276"/>
            </a:lvl4pPr>
            <a:lvl5pPr marL="2600919" indent="0">
              <a:buNone/>
              <a:defRPr sz="2276"/>
            </a:lvl5pPr>
            <a:lvl6pPr marL="3251149" indent="0">
              <a:buNone/>
              <a:defRPr sz="2276"/>
            </a:lvl6pPr>
            <a:lvl7pPr marL="3901379" indent="0">
              <a:buNone/>
              <a:defRPr sz="2276"/>
            </a:lvl7pPr>
            <a:lvl8pPr marL="4551609" indent="0">
              <a:buNone/>
              <a:defRPr sz="2276"/>
            </a:lvl8pPr>
            <a:lvl9pPr marL="5201839" indent="0">
              <a:buNone/>
              <a:defRPr sz="227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985" y="7633547"/>
            <a:ext cx="9027860" cy="958612"/>
          </a:xfrm>
        </p:spPr>
        <p:txBody>
          <a:bodyPr>
            <a:normAutofit/>
          </a:bodyPr>
          <a:lstStyle>
            <a:lvl1pPr marL="0" indent="0">
              <a:buNone/>
              <a:defRPr sz="1707"/>
            </a:lvl1pPr>
            <a:lvl2pPr marL="650230" indent="0">
              <a:buNone/>
              <a:defRPr sz="1707"/>
            </a:lvl2pPr>
            <a:lvl3pPr marL="1300460" indent="0">
              <a:buNone/>
              <a:defRPr sz="1422"/>
            </a:lvl3pPr>
            <a:lvl4pPr marL="1950690" indent="0">
              <a:buNone/>
              <a:defRPr sz="1280"/>
            </a:lvl4pPr>
            <a:lvl5pPr marL="2600919" indent="0">
              <a:buNone/>
              <a:defRPr sz="1280"/>
            </a:lvl5pPr>
            <a:lvl6pPr marL="3251149" indent="0">
              <a:buNone/>
              <a:defRPr sz="1280"/>
            </a:lvl6pPr>
            <a:lvl7pPr marL="3901379" indent="0">
              <a:buNone/>
              <a:defRPr sz="1280"/>
            </a:lvl7pPr>
            <a:lvl8pPr marL="4551609" indent="0">
              <a:buNone/>
              <a:defRPr sz="1280"/>
            </a:lvl8pPr>
            <a:lvl9pPr marL="5201839" indent="0">
              <a:buNone/>
              <a:defRPr sz="12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9/30/2020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582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2041" y="-12043"/>
            <a:ext cx="13043651" cy="977768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986" y="866987"/>
            <a:ext cx="9027858" cy="187847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985" y="3072840"/>
            <a:ext cx="9027860" cy="55193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7478" y="8592161"/>
            <a:ext cx="972988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9/30/2020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66986" y="8592161"/>
            <a:ext cx="657489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5762" y="8592161"/>
            <a:ext cx="729085" cy="5192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80">
                <a:solidFill>
                  <a:schemeClr val="accent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310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  <p:sldLayoutId id="2147483929" r:id="rId12"/>
    <p:sldLayoutId id="2147483930" r:id="rId13"/>
    <p:sldLayoutId id="2147483931" r:id="rId14"/>
    <p:sldLayoutId id="2147483932" r:id="rId15"/>
    <p:sldLayoutId id="2147483933" r:id="rId16"/>
  </p:sldLayoutIdLst>
  <p:txStyles>
    <p:titleStyle>
      <a:lvl1pPr algn="l" defTabSz="650230" rtl="0" eaLnBrk="1" latinLnBrk="0" hangingPunct="1">
        <a:spcBef>
          <a:spcPct val="0"/>
        </a:spcBef>
        <a:buNone/>
        <a:defRPr sz="51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87672" indent="-487672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5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56623" indent="-406394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27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625575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9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7580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92603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57626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22649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87672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526954" indent="-325115" algn="l" defTabSz="650230" rtl="0" eaLnBrk="1" latinLnBrk="0" hangingPunct="1">
        <a:spcBef>
          <a:spcPts val="142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0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650230" rtl="0" eaLnBrk="1" latinLnBrk="0" hangingPunct="1">
        <a:defRPr sz="2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stopcerobullying.blogspot.com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nc-sa/3.0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244600" y="2438400"/>
            <a:ext cx="9314376" cy="2933649"/>
          </a:xfrm>
        </p:spPr>
        <p:txBody>
          <a:bodyPr/>
          <a:lstStyle/>
          <a:p>
            <a:pPr eaLnBrk="1" hangingPunct="1"/>
            <a:r>
              <a:rPr lang="es-MX"/>
              <a:t>Junta </a:t>
            </a:r>
            <a:r>
              <a:rPr lang="es-MX" dirty="0"/>
              <a:t>Anual de Título I</a:t>
            </a: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44800" y="5638800"/>
            <a:ext cx="8286889" cy="1560034"/>
          </a:xfrm>
        </p:spPr>
        <p:txBody>
          <a:bodyPr>
            <a:normAutofit/>
          </a:bodyPr>
          <a:lstStyle/>
          <a:p>
            <a:pPr marL="0" indent="0" eaLnBrk="1" hangingPunct="1"/>
            <a:r>
              <a:rPr lang="es-ES" dirty="0"/>
              <a:t>Lo que cada familia debe saber! </a:t>
            </a:r>
          </a:p>
          <a:p>
            <a:pPr eaLnBrk="1" hangingPunct="1"/>
            <a:r>
              <a:rPr lang="es-ES" dirty="0"/>
              <a:t>25 de septiembre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62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DA68F-E8A1-4343-9C92-F4A2C7510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General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D4D0C-4DB2-4A1D-ADB3-F43694FC5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Strategic General Fund		$80,115</a:t>
            </a:r>
          </a:p>
          <a:p>
            <a:r>
              <a:rPr lang="en-US" dirty="0"/>
              <a:t>29 maestros, 3 </a:t>
            </a:r>
            <a:r>
              <a:rPr lang="en-US" dirty="0" err="1"/>
              <a:t>administradores</a:t>
            </a:r>
            <a:r>
              <a:rPr lang="en-US" dirty="0"/>
              <a:t>, 1 </a:t>
            </a:r>
            <a:r>
              <a:rPr lang="en-US" dirty="0" err="1"/>
              <a:t>bibliotecaria</a:t>
            </a:r>
            <a:r>
              <a:rPr lang="en-US" dirty="0"/>
              <a:t>, 3 </a:t>
            </a:r>
            <a:r>
              <a:rPr lang="en-US" dirty="0" err="1"/>
              <a:t>consejeros</a:t>
            </a:r>
            <a:endParaRPr lang="en-US" dirty="0"/>
          </a:p>
          <a:p>
            <a:r>
              <a:rPr lang="en-US" dirty="0" err="1"/>
              <a:t>suministros</a:t>
            </a:r>
            <a:r>
              <a:rPr lang="en-US" dirty="0"/>
              <a:t> general</a:t>
            </a:r>
          </a:p>
          <a:p>
            <a:r>
              <a:rPr lang="en-US" dirty="0" err="1"/>
              <a:t>Sustitutos</a:t>
            </a:r>
            <a:endParaRPr lang="en-US" dirty="0"/>
          </a:p>
          <a:p>
            <a:r>
              <a:rPr lang="en-US" dirty="0" err="1"/>
              <a:t>desarrollo</a:t>
            </a:r>
            <a:r>
              <a:rPr lang="en-US" dirty="0"/>
              <a:t> professional</a:t>
            </a:r>
          </a:p>
          <a:p>
            <a:r>
              <a:rPr lang="en-US" dirty="0" err="1"/>
              <a:t>revistas</a:t>
            </a:r>
            <a:endParaRPr lang="en-US" dirty="0"/>
          </a:p>
          <a:p>
            <a:r>
              <a:rPr lang="en-US" dirty="0" err="1"/>
              <a:t>computadores</a:t>
            </a:r>
            <a:endParaRPr lang="en-US" dirty="0"/>
          </a:p>
          <a:p>
            <a:r>
              <a:rPr lang="en-US" dirty="0" err="1"/>
              <a:t>Programas</a:t>
            </a:r>
            <a:r>
              <a:rPr lang="en-US" dirty="0"/>
              <a:t> </a:t>
            </a:r>
            <a:r>
              <a:rPr lang="en-US" dirty="0" err="1"/>
              <a:t>computadores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041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5C66D-0A75-4834-A2D2-DA32B4675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Titulo</a:t>
            </a:r>
            <a:r>
              <a:rPr lang="en-US" dirty="0"/>
              <a:t> I 1003(a)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ABF2F-753C-4D06-AE19-C2CD53E36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1teacher</a:t>
            </a:r>
          </a:p>
          <a:p>
            <a:r>
              <a:rPr lang="en-US" dirty="0" err="1"/>
              <a:t>Sustitutos</a:t>
            </a:r>
            <a:r>
              <a:rPr lang="en-US" dirty="0"/>
              <a:t> $2640</a:t>
            </a:r>
          </a:p>
          <a:p>
            <a:r>
              <a:rPr lang="en-US" dirty="0"/>
              <a:t>Pago </a:t>
            </a:r>
            <a:r>
              <a:rPr lang="en-US" dirty="0" err="1"/>
              <a:t>adicionales</a:t>
            </a:r>
            <a:r>
              <a:rPr lang="en-US" dirty="0"/>
              <a:t> $14,640</a:t>
            </a:r>
          </a:p>
          <a:p>
            <a:r>
              <a:rPr lang="en-US" dirty="0"/>
              <a:t>IB </a:t>
            </a:r>
            <a:r>
              <a:rPr lang="en-US" dirty="0" err="1"/>
              <a:t>cuota</a:t>
            </a:r>
            <a:r>
              <a:rPr lang="en-US" dirty="0"/>
              <a:t> anual$12,158.70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2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F0B87-C2E5-4DB0-8D35-F697B287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Titulo</a:t>
            </a:r>
            <a:r>
              <a:rPr lang="en-US" dirty="0"/>
              <a:t>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6D649-2A38-454E-AA79-4A1EB35F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maestros</a:t>
            </a:r>
          </a:p>
          <a:p>
            <a:r>
              <a:rPr lang="en-US" dirty="0" err="1"/>
              <a:t>Suministros</a:t>
            </a:r>
            <a:r>
              <a:rPr lang="en-US" dirty="0"/>
              <a:t> </a:t>
            </a:r>
            <a:r>
              <a:rPr lang="en-US" dirty="0" err="1"/>
              <a:t>generales</a:t>
            </a:r>
            <a:endParaRPr lang="en-US" dirty="0"/>
          </a:p>
          <a:p>
            <a:r>
              <a:rPr lang="en-US" dirty="0" err="1"/>
              <a:t>Suministros</a:t>
            </a:r>
            <a:r>
              <a:rPr lang="en-US" dirty="0"/>
              <a:t> de </a:t>
            </a:r>
            <a:r>
              <a:rPr lang="en-US" dirty="0" err="1"/>
              <a:t>computadores</a:t>
            </a:r>
            <a:endParaRPr lang="en-US" dirty="0"/>
          </a:p>
          <a:p>
            <a:r>
              <a:rPr lang="en-US" dirty="0" err="1"/>
              <a:t>Sustitutos</a:t>
            </a:r>
            <a:r>
              <a:rPr lang="en-US" dirty="0"/>
              <a:t> para </a:t>
            </a:r>
            <a:r>
              <a:rPr lang="en-US" dirty="0" err="1"/>
              <a:t>desarrollo</a:t>
            </a:r>
            <a:r>
              <a:rPr lang="en-US" dirty="0"/>
              <a:t> </a:t>
            </a:r>
            <a:r>
              <a:rPr lang="en-US" dirty="0" err="1"/>
              <a:t>profesional</a:t>
            </a:r>
            <a:endParaRPr lang="en-US" dirty="0"/>
          </a:p>
          <a:p>
            <a:r>
              <a:rPr lang="en-US" dirty="0" err="1"/>
              <a:t>Libros</a:t>
            </a:r>
            <a:r>
              <a:rPr lang="en-US" dirty="0"/>
              <a:t> en la </a:t>
            </a:r>
            <a:r>
              <a:rPr lang="en-US" dirty="0" err="1"/>
              <a:t>biblioteca</a:t>
            </a:r>
            <a:endParaRPr lang="en-US" dirty="0"/>
          </a:p>
          <a:p>
            <a:r>
              <a:rPr lang="en-US" dirty="0"/>
              <a:t>FACE (</a:t>
            </a:r>
            <a:r>
              <a:rPr lang="en-US" dirty="0" err="1"/>
              <a:t>puesto</a:t>
            </a:r>
            <a:r>
              <a:rPr lang="en-US" dirty="0"/>
              <a:t> </a:t>
            </a:r>
            <a:r>
              <a:rPr lang="en-US" dirty="0" err="1"/>
              <a:t>adicional</a:t>
            </a:r>
            <a:r>
              <a:rPr lang="en-US" dirty="0"/>
              <a:t>)</a:t>
            </a:r>
          </a:p>
          <a:p>
            <a:r>
              <a:rPr lang="en-US" dirty="0"/>
              <a:t>Extra subdirector</a:t>
            </a:r>
          </a:p>
          <a:p>
            <a:r>
              <a:rPr lang="en-US" dirty="0" err="1"/>
              <a:t>Sustitutos</a:t>
            </a:r>
            <a:r>
              <a:rPr lang="en-US" dirty="0"/>
              <a:t> para maestros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091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CC723-0AA0-471D-A3BD-DEFAA5F7A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74235-B7E4-4B7A-B9DA-14D54CE0A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teachers</a:t>
            </a:r>
          </a:p>
          <a:p>
            <a:r>
              <a:rPr lang="en-US" dirty="0" err="1"/>
              <a:t>Suministros</a:t>
            </a:r>
            <a:r>
              <a:rPr lang="en-US" dirty="0"/>
              <a:t> </a:t>
            </a:r>
            <a:r>
              <a:rPr lang="en-US" dirty="0" err="1"/>
              <a:t>generales</a:t>
            </a:r>
            <a:endParaRPr lang="en-US" dirty="0"/>
          </a:p>
          <a:p>
            <a:r>
              <a:rPr lang="en-US" dirty="0" err="1"/>
              <a:t>Revistas</a:t>
            </a:r>
            <a:endParaRPr lang="en-US" dirty="0"/>
          </a:p>
          <a:p>
            <a:r>
              <a:rPr lang="en-US" dirty="0" err="1"/>
              <a:t>Computadores</a:t>
            </a:r>
            <a:endParaRPr lang="en-US" dirty="0"/>
          </a:p>
          <a:p>
            <a:r>
              <a:rPr lang="en-US" dirty="0" err="1"/>
              <a:t>Programas</a:t>
            </a:r>
            <a:r>
              <a:rPr lang="en-US" dirty="0"/>
              <a:t> de los </a:t>
            </a:r>
            <a:r>
              <a:rPr lang="en-US" dirty="0" err="1"/>
              <a:t>computadores</a:t>
            </a:r>
            <a:endParaRPr lang="en-US" dirty="0"/>
          </a:p>
          <a:p>
            <a:r>
              <a:rPr lang="en-US" dirty="0"/>
              <a:t>Pago </a:t>
            </a:r>
            <a:r>
              <a:rPr lang="en-US" dirty="0" err="1"/>
              <a:t>adicional</a:t>
            </a:r>
            <a:r>
              <a:rPr lang="en-US" dirty="0"/>
              <a:t> para los maestros para mas horas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035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D11F-AF50-4A06-A2AA-8443992CB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9674014" cy="1878471"/>
          </a:xfrm>
        </p:spPr>
        <p:txBody>
          <a:bodyPr>
            <a:normAutofit fontScale="90000"/>
          </a:bodyPr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</a:t>
            </a:r>
            <a:br>
              <a:rPr lang="en-US" dirty="0"/>
            </a:br>
            <a:r>
              <a:rPr lang="en-US" dirty="0"/>
              <a:t>		-</a:t>
            </a:r>
            <a:r>
              <a:rPr lang="en-US" dirty="0" err="1"/>
              <a:t>programa</a:t>
            </a:r>
            <a:r>
              <a:rPr lang="en-US" dirty="0"/>
              <a:t> </a:t>
            </a:r>
            <a:r>
              <a:rPr lang="en-US" dirty="0" err="1"/>
              <a:t>despues</a:t>
            </a:r>
            <a:r>
              <a:rPr lang="en-US" dirty="0"/>
              <a:t> de </a:t>
            </a:r>
            <a:r>
              <a:rPr lang="en-US" dirty="0" err="1"/>
              <a:t>escuela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2A555-824A-450A-A27F-1EA2912DA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Team Up </a:t>
            </a:r>
            <a:r>
              <a:rPr lang="en-US" dirty="0" err="1"/>
              <a:t>Coordinadora</a:t>
            </a:r>
            <a:endParaRPr lang="en-US" dirty="0"/>
          </a:p>
          <a:p>
            <a:r>
              <a:rPr lang="en-US" dirty="0"/>
              <a:t>Team Up </a:t>
            </a:r>
            <a:r>
              <a:rPr lang="en-US" dirty="0" err="1"/>
              <a:t>Asistentes</a:t>
            </a:r>
            <a:endParaRPr lang="en-US" dirty="0"/>
          </a:p>
          <a:p>
            <a:r>
              <a:rPr lang="en-US" dirty="0" err="1"/>
              <a:t>Suministros</a:t>
            </a:r>
            <a:r>
              <a:rPr lang="en-US" dirty="0"/>
              <a:t> instructional  $4500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073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4A021-4A0B-4C20-BB1E-4D337E8E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Otra</a:t>
            </a:r>
            <a:r>
              <a:rPr lang="en-US" dirty="0"/>
              <a:t> $$$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9988-6F85-4859-A1B1-25D799D35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Communities in Schools $36,432</a:t>
            </a:r>
          </a:p>
          <a:p>
            <a:r>
              <a:rPr lang="en-US" dirty="0" err="1"/>
              <a:t>Salario</a:t>
            </a:r>
            <a:r>
              <a:rPr lang="en-US" dirty="0"/>
              <a:t> del </a:t>
            </a:r>
            <a:r>
              <a:rPr lang="en-US" dirty="0" err="1"/>
              <a:t>gobernador</a:t>
            </a:r>
            <a:r>
              <a:rPr lang="en-US" dirty="0"/>
              <a:t> $1000</a:t>
            </a:r>
          </a:p>
          <a:p>
            <a:r>
              <a:rPr lang="en-US" dirty="0"/>
              <a:t>Redfield $14,095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14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Fondos de Titulo I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idx="1"/>
          </p:nvPr>
        </p:nvSpPr>
        <p:spPr>
          <a:xfrm>
            <a:off x="1016000" y="2895600"/>
            <a:ext cx="5181600" cy="6235900"/>
          </a:xfrm>
        </p:spPr>
        <p:txBody>
          <a:bodyPr>
            <a:normAutofit lnSpcReduction="10000"/>
          </a:bodyPr>
          <a:lstStyle/>
          <a:p>
            <a:pPr marL="50800" indent="0" eaLnBrk="1" hangingPunct="1">
              <a:buFontTx/>
              <a:buNone/>
            </a:pPr>
            <a:r>
              <a:rPr lang="es-ES" sz="2600" dirty="0">
                <a:latin typeface="News Gothic MT"/>
                <a:sym typeface="News Gothic MT"/>
              </a:rPr>
              <a:t>Los fondos de Título I se dividen para que las escuelas con mas estudiantes de bajos ingresos obtengan más fondos. </a:t>
            </a:r>
          </a:p>
          <a:p>
            <a:pPr marL="50800" indent="0" eaLnBrk="1" hangingPunct="1">
              <a:buFontTx/>
              <a:buNone/>
            </a:pPr>
            <a:r>
              <a:rPr lang="es-ES" sz="2600" dirty="0">
                <a:latin typeface="News Gothic MT"/>
                <a:sym typeface="News Gothic MT"/>
              </a:rPr>
              <a:t> Los fondos son asignados desde  el porcentaje más alto hacia el mas bajo.</a:t>
            </a:r>
          </a:p>
          <a:p>
            <a:pPr marL="50800" indent="0" eaLnBrk="1" hangingPunct="1">
              <a:buFontTx/>
              <a:buNone/>
            </a:pPr>
            <a:endParaRPr lang="es-ES" sz="2600" dirty="0">
              <a:latin typeface="News Gothic MT"/>
              <a:sym typeface="News Gothic MT"/>
            </a:endParaRPr>
          </a:p>
          <a:p>
            <a:pPr marL="50800" indent="0" eaLnBrk="1" hangingPunct="1">
              <a:buFontTx/>
              <a:buNone/>
            </a:pPr>
            <a:endParaRPr lang="es-ES" sz="2600" dirty="0">
              <a:latin typeface="News Gothic MT"/>
              <a:sym typeface="News Gothic MT"/>
            </a:endParaRPr>
          </a:p>
          <a:p>
            <a:pPr marL="50800" indent="0" eaLnBrk="1" hangingPunct="1">
              <a:buFontTx/>
              <a:buNone/>
            </a:pPr>
            <a:endParaRPr lang="es-ES" sz="2600" dirty="0">
              <a:latin typeface="News Gothic MT"/>
              <a:sym typeface="News Gothic MT"/>
            </a:endParaRPr>
          </a:p>
          <a:p>
            <a:pPr marL="50800" indent="0" algn="ctr" eaLnBrk="1" hangingPunct="1">
              <a:buFontTx/>
              <a:buNone/>
            </a:pPr>
            <a:r>
              <a:rPr lang="es-ES" sz="2600" dirty="0">
                <a:latin typeface="News Gothic MT"/>
                <a:sym typeface="News Gothic MT"/>
              </a:rPr>
              <a:t> </a:t>
            </a:r>
            <a:r>
              <a:rPr lang="es-ES" sz="2000" dirty="0">
                <a:latin typeface="News Gothic MT"/>
                <a:sym typeface="News Gothic MT"/>
              </a:rPr>
              <a:t>Esta tabla es un ejemplo de cuatro escuelas primarias y el porcentaje de estudiantes que reciben almuerzo gratis o reducido.</a:t>
            </a:r>
            <a:endParaRPr lang="en-US" sz="2000" dirty="0"/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3">
            <a:lum bright="-20000" contrast="40000"/>
          </a:blip>
          <a:stretch>
            <a:fillRect/>
          </a:stretch>
        </p:blipFill>
        <p:spPr>
          <a:xfrm>
            <a:off x="6350000" y="1935661"/>
            <a:ext cx="6407555" cy="719584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397212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31AF5A33-5C3E-4B00-B636-470C37CD07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98769" cy="805853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Parallelogram 73">
            <a:extLst>
              <a:ext uri="{FF2B5EF4-FFF2-40B4-BE49-F238E27FC236}">
                <a16:creationId xmlns:a16="http://schemas.microsoft.com/office/drawing/2014/main" id="{1D4F4279-6CB8-4935-B70E-47B0D4BF7E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467" y="0"/>
            <a:ext cx="9997440" cy="9753600"/>
          </a:xfrm>
          <a:prstGeom prst="parallelogram">
            <a:avLst>
              <a:gd name="adj" fmla="val 14937"/>
            </a:avLst>
          </a:prstGeom>
          <a:solidFill>
            <a:schemeClr val="bg1"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126709FF-BC45-4BDA-88FE-6727BCBD9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95746" y="0"/>
            <a:ext cx="1300480" cy="97536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43B53C46-807E-496A-8ACD-66372ECA6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920284" y="5235787"/>
            <a:ext cx="5081129" cy="4517813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0" name="Rectangle 23">
            <a:extLst>
              <a:ext uri="{FF2B5EF4-FFF2-40B4-BE49-F238E27FC236}">
                <a16:creationId xmlns:a16="http://schemas.microsoft.com/office/drawing/2014/main" id="{BD4BEF6F-1F5D-425B-B942-CE0EC90D37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3574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7" name="Rectangle 1"/>
          <p:cNvSpPr>
            <a:spLocks noGrp="1" noChangeArrowheads="1"/>
          </p:cNvSpPr>
          <p:nvPr>
            <p:ph type="title"/>
          </p:nvPr>
        </p:nvSpPr>
        <p:spPr>
          <a:xfrm>
            <a:off x="1348868" y="609600"/>
            <a:ext cx="6920485" cy="1878471"/>
          </a:xfrm>
        </p:spPr>
        <p:txBody>
          <a:bodyPr anchor="t">
            <a:normAutofit/>
          </a:bodyPr>
          <a:lstStyle/>
          <a:p>
            <a:pPr eaLnBrk="1" hangingPunct="1"/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Fondos del programa</a:t>
            </a:r>
          </a:p>
        </p:txBody>
      </p:sp>
      <p:sp>
        <p:nvSpPr>
          <p:cNvPr id="82" name="Rectangle 25">
            <a:extLst>
              <a:ext uri="{FF2B5EF4-FFF2-40B4-BE49-F238E27FC236}">
                <a16:creationId xmlns:a16="http://schemas.microsoft.com/office/drawing/2014/main" id="{17D310E3-BA9A-4243-B504-0D1F62206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3671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4" name="Isosceles Triangle 83">
            <a:extLst>
              <a:ext uri="{FF2B5EF4-FFF2-40B4-BE49-F238E27FC236}">
                <a16:creationId xmlns:a16="http://schemas.microsoft.com/office/drawing/2014/main" id="{E866FCBB-59B5-4CDF-BEE6-6338244409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7821" y="4334933"/>
            <a:ext cx="3476979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6" name="Rectangle 27">
            <a:extLst>
              <a:ext uri="{FF2B5EF4-FFF2-40B4-BE49-F238E27FC236}">
                <a16:creationId xmlns:a16="http://schemas.microsoft.com/office/drawing/2014/main" id="{6AC675E8-14B6-40FA-B3B3-C1E2E39D26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6800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8" name="Rectangle 28">
            <a:extLst>
              <a:ext uri="{FF2B5EF4-FFF2-40B4-BE49-F238E27FC236}">
                <a16:creationId xmlns:a16="http://schemas.microsoft.com/office/drawing/2014/main" id="{56989EBF-8722-45B6-80BA-3B62833E4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5312" y="-12041"/>
            <a:ext cx="1376100" cy="9765641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0" name="Rectangle 29">
            <a:extLst>
              <a:ext uri="{FF2B5EF4-FFF2-40B4-BE49-F238E27FC236}">
                <a16:creationId xmlns:a16="http://schemas.microsoft.com/office/drawing/2014/main" id="{7C9F3575-4D35-4C55-93E6-A0BB647C5A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68265" y="-12041"/>
            <a:ext cx="1333147" cy="9765641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2" name="Isosceles Triangle 91">
            <a:extLst>
              <a:ext uri="{FF2B5EF4-FFF2-40B4-BE49-F238E27FC236}">
                <a16:creationId xmlns:a16="http://schemas.microsoft.com/office/drawing/2014/main" id="{868C8FD7-A917-4543-8961-F5EB09C27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63110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2257597"/>
              </p:ext>
            </p:extLst>
          </p:nvPr>
        </p:nvGraphicFramePr>
        <p:xfrm>
          <a:off x="1406613" y="2133600"/>
          <a:ext cx="8779313" cy="6534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5315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017E3-E111-4178-96D5-853A9D2C9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1783" y="866986"/>
            <a:ext cx="5130817" cy="1878471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1">
                    <a:lumMod val="50000"/>
                  </a:schemeClr>
                </a:solidFill>
              </a:rPr>
              <a:t>El Currículum y la Instrucción​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A blurry image of a library&#10;&#10;Description automatically generated">
            <a:extLst>
              <a:ext uri="{FF2B5EF4-FFF2-40B4-BE49-F238E27FC236}">
                <a16:creationId xmlns:a16="http://schemas.microsoft.com/office/drawing/2014/main" id="{53D829E4-11D2-4D3A-A0D2-7A7E205E48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rcRect l="28877" r="51218" b="1"/>
          <a:stretch/>
        </p:blipFill>
        <p:spPr>
          <a:xfrm>
            <a:off x="20" y="10"/>
            <a:ext cx="2916306" cy="9779599"/>
          </a:xfrm>
          <a:custGeom>
            <a:avLst/>
            <a:gdLst/>
            <a:ahLst/>
            <a:cxnLst/>
            <a:rect l="l" t="t" r="r" b="b"/>
            <a:pathLst>
              <a:path w="2734056" h="6858000">
                <a:moveTo>
                  <a:pt x="0" y="0"/>
                </a:moveTo>
                <a:lnTo>
                  <a:pt x="1674254" y="0"/>
                </a:lnTo>
                <a:lnTo>
                  <a:pt x="2734056" y="6850199"/>
                </a:lnTo>
                <a:lnTo>
                  <a:pt x="2734056" y="6858000"/>
                </a:lnTo>
                <a:lnTo>
                  <a:pt x="842596" y="6858000"/>
                </a:lnTo>
                <a:lnTo>
                  <a:pt x="0" y="1191846"/>
                </a:lnTo>
                <a:close/>
              </a:path>
            </a:pathLst>
          </a:custGeom>
        </p:spPr>
      </p:pic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B3883F-1AD1-4E57-B7ED-F9640ECAE4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1783" y="3072837"/>
            <a:ext cx="6920485" cy="5519322"/>
          </a:xfrm>
        </p:spPr>
        <p:txBody>
          <a:bodyPr>
            <a:normAutofit/>
          </a:bodyPr>
          <a:lstStyle/>
          <a:p>
            <a:r>
              <a:rPr lang="en-US" dirty="0"/>
              <a:t>Dream Box</a:t>
            </a:r>
          </a:p>
          <a:p>
            <a:r>
              <a:rPr lang="en-US" dirty="0"/>
              <a:t>Scholastic Readers</a:t>
            </a:r>
          </a:p>
          <a:p>
            <a:r>
              <a:rPr lang="en-US" dirty="0" err="1"/>
              <a:t>ELLevation</a:t>
            </a:r>
            <a:endParaRPr lang="en-US" dirty="0"/>
          </a:p>
          <a:p>
            <a:r>
              <a:rPr lang="en-US" dirty="0"/>
              <a:t>IB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644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F8BD97-18DC-4C1C-8F76-589E839BD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 Liaison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06702-C220-4DE2-90BA-ED60218EA3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Cynthia Garcia</a:t>
            </a:r>
          </a:p>
        </p:txBody>
      </p:sp>
    </p:spTree>
    <p:extLst>
      <p:ext uri="{BB962C8B-B14F-4D97-AF65-F5344CB8AC3E}">
        <p14:creationId xmlns:p14="http://schemas.microsoft.com/office/powerpoint/2010/main" val="177982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Programa</a:t>
            </a:r>
            <a:r>
              <a:rPr lang="en-US" dirty="0"/>
              <a:t> </a:t>
            </a:r>
            <a:r>
              <a:rPr lang="es-MX" dirty="0"/>
              <a:t>Titulo</a:t>
            </a:r>
            <a:r>
              <a:rPr lang="en-US" dirty="0"/>
              <a:t> I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proposito</a:t>
            </a:r>
          </a:p>
          <a:p>
            <a:r>
              <a:rPr lang="es-MX" dirty="0"/>
              <a:t>participación</a:t>
            </a:r>
            <a:r>
              <a:rPr lang="en-US" dirty="0"/>
              <a:t> escolar</a:t>
            </a:r>
          </a:p>
        </p:txBody>
      </p:sp>
    </p:spTree>
    <p:extLst>
      <p:ext uri="{BB962C8B-B14F-4D97-AF65-F5344CB8AC3E}">
        <p14:creationId xmlns:p14="http://schemas.microsoft.com/office/powerpoint/2010/main" val="3595110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796" cy="9765641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83C067-F8BF-4755-B516-8A0CD74C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6564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2ED796EC-E7FF-46DB-B912-FB08BF12AA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98769" cy="8058530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549A2DAB-B431-487D-95AD-BB0FECB49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54436" y="5430708"/>
            <a:ext cx="4746978" cy="4322892"/>
          </a:xfrm>
          <a:prstGeom prst="triangle">
            <a:avLst>
              <a:gd name="adj" fmla="val 100000"/>
            </a:avLst>
          </a:prstGeom>
          <a:solidFill>
            <a:schemeClr val="accent1">
              <a:lumMod val="75000"/>
              <a:alpha val="88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5ECDEE1-7093-418F-9CF5-24EEB115C1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810240" y="0"/>
            <a:ext cx="1842346" cy="9753600"/>
          </a:xfrm>
          <a:prstGeom prst="line">
            <a:avLst/>
          </a:prstGeom>
          <a:ln w="15875" cap="sq">
            <a:solidFill>
              <a:schemeClr val="accent2"/>
            </a:solidFill>
            <a:beve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45062AF-EB11-4651-BC4A-4DA21768D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920284" y="5235787"/>
            <a:ext cx="5081129" cy="4517813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9872" y="5945844"/>
            <a:ext cx="8336424" cy="15072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defTabSz="457200">
              <a:spcBef>
                <a:spcPts val="1000"/>
              </a:spcBef>
            </a:pPr>
            <a:r>
              <a:rPr lang="en-US" sz="2600"/>
              <a:t>Normas de participación de padres y familia, convenio entre escuela y padres, requisitos de educadores, Información de derecho a saber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7538" y="1986844"/>
            <a:ext cx="8284731" cy="3774344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457200"/>
            <a:r>
              <a:rPr lang="en-US" sz="5690"/>
              <a:t>Requisitos adicionales de notificación para padres</a:t>
            </a:r>
          </a:p>
        </p:txBody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0819F787-32B4-46A8-BC57-C6571BCEE2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20683" y="0"/>
            <a:ext cx="1884117" cy="9753600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472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1473200" y="755833"/>
            <a:ext cx="6920485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Normas del distrito– Compromiso familiar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extBox 2"/>
          <p:cNvSpPr txBox="1"/>
          <p:nvPr/>
        </p:nvSpPr>
        <p:spPr>
          <a:xfrm>
            <a:off x="7874000" y="8799864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i="1">
                <a:solidFill>
                  <a:schemeClr val="bg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Board Policy 5200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426620"/>
              </p:ext>
            </p:extLst>
          </p:nvPr>
        </p:nvGraphicFramePr>
        <p:xfrm>
          <a:off x="1244600" y="2634304"/>
          <a:ext cx="8647668" cy="614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ChangeArrowheads="1"/>
          </p:cNvSpPr>
          <p:nvPr>
            <p:ph type="title"/>
          </p:nvPr>
        </p:nvSpPr>
        <p:spPr>
          <a:xfrm>
            <a:off x="1244600" y="152400"/>
            <a:ext cx="8305800" cy="1878471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</a:pPr>
            <a:r>
              <a:rPr lang="es-MX" sz="4400" b="1">
                <a:solidFill>
                  <a:schemeClr val="accent1">
                    <a:lumMod val="50000"/>
                  </a:schemeClr>
                </a:solidFill>
              </a:rPr>
              <a:t>Normas de participación escolar de padres y familias</a:t>
            </a:r>
          </a:p>
        </p:txBody>
      </p:sp>
      <p:sp>
        <p:nvSpPr>
          <p:cNvPr id="135" name="Isosceles Triangle 134">
            <a:extLst>
              <a:ext uri="{FF2B5EF4-FFF2-40B4-BE49-F238E27FC236}">
                <a16:creationId xmlns:a16="http://schemas.microsoft.com/office/drawing/2014/main" id="{ECD25CC7-FC66-488C-8D61-0FE7ECF16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07663"/>
            <a:ext cx="508432" cy="4045938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309624"/>
              </p:ext>
            </p:extLst>
          </p:nvPr>
        </p:nvGraphicFramePr>
        <p:xfrm>
          <a:off x="1244600" y="2030871"/>
          <a:ext cx="9906000" cy="6732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/>
          <p:cNvSpPr/>
          <p:nvPr/>
        </p:nvSpPr>
        <p:spPr>
          <a:xfrm>
            <a:off x="13189149" y="1472168"/>
            <a:ext cx="16145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s-MX" dirty="0" err="1"/>
              <a:t>governingprof</a:t>
            </a:r>
            <a:endParaRPr lang="es-MX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onvenio </a:t>
            </a:r>
            <a:r>
              <a:rPr lang="es-MX" b="1" dirty="0">
                <a:solidFill>
                  <a:schemeClr val="accent1">
                    <a:lumMod val="50000"/>
                  </a:schemeClr>
                </a:solidFill>
              </a:rPr>
              <a:t>entre escuela y padres de familia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019446"/>
              </p:ext>
            </p:extLst>
          </p:nvPr>
        </p:nvGraphicFramePr>
        <p:xfrm>
          <a:off x="866775" y="3073400"/>
          <a:ext cx="9028113" cy="5518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5" name="Rectangle 134">
            <a:extLst>
              <a:ext uri="{FF2B5EF4-FFF2-40B4-BE49-F238E27FC236}">
                <a16:creationId xmlns:a16="http://schemas.microsoft.com/office/drawing/2014/main" id="{4A5A35EE-7AE1-4E24-8916-B0122B9740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Nouvel accord sur l’exception pédagogique : quelques avancées, mais un dispositif toujours ...">
            <a:extLst>
              <a:ext uri="{FF2B5EF4-FFF2-40B4-BE49-F238E27FC236}">
                <a16:creationId xmlns:a16="http://schemas.microsoft.com/office/drawing/2014/main" id="{54D8E8B9-297F-4112-A7FB-84F1DD01C955}"/>
              </a:ext>
            </a:extLst>
          </p:cNvPr>
          <p:cNvPicPr/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9" r="3495" b="1"/>
          <a:stretch/>
        </p:blipFill>
        <p:spPr>
          <a:xfrm>
            <a:off x="1" y="10"/>
            <a:ext cx="13004799" cy="9753590"/>
          </a:xfrm>
          <a:prstGeom prst="rect">
            <a:avLst/>
          </a:prstGeom>
        </p:spPr>
      </p:pic>
      <p:grpSp>
        <p:nvGrpSpPr>
          <p:cNvPr id="137" name="Group 136">
            <a:extLst>
              <a:ext uri="{FF2B5EF4-FFF2-40B4-BE49-F238E27FC236}">
                <a16:creationId xmlns:a16="http://schemas.microsoft.com/office/drawing/2014/main" id="{F3BC879B-A529-47C3-A6A5-914D67AAAA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DCE937C4-AD3B-4C21-A5D1-4010EAA70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138">
              <a:extLst>
                <a:ext uri="{FF2B5EF4-FFF2-40B4-BE49-F238E27FC236}">
                  <a16:creationId xmlns:a16="http://schemas.microsoft.com/office/drawing/2014/main" id="{4986751B-E456-450E-8103-86D186F55F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Rectangle 23">
              <a:extLst>
                <a:ext uri="{FF2B5EF4-FFF2-40B4-BE49-F238E27FC236}">
                  <a16:creationId xmlns:a16="http://schemas.microsoft.com/office/drawing/2014/main" id="{7A7080CB-F07A-45DB-98B4-1BCEEFC2D8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1" name="Rectangle 25">
              <a:extLst>
                <a:ext uri="{FF2B5EF4-FFF2-40B4-BE49-F238E27FC236}">
                  <a16:creationId xmlns:a16="http://schemas.microsoft.com/office/drawing/2014/main" id="{43DABF26-4789-46EF-843D-D8974E51B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2" name="Isosceles Triangle 141">
              <a:extLst>
                <a:ext uri="{FF2B5EF4-FFF2-40B4-BE49-F238E27FC236}">
                  <a16:creationId xmlns:a16="http://schemas.microsoft.com/office/drawing/2014/main" id="{CF33A112-C756-43C1-8DA7-13D97888B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3" name="Rectangle 27">
              <a:extLst>
                <a:ext uri="{FF2B5EF4-FFF2-40B4-BE49-F238E27FC236}">
                  <a16:creationId xmlns:a16="http://schemas.microsoft.com/office/drawing/2014/main" id="{FDCCB7E1-C0C5-4607-ADB9-05E385551A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4" name="Rectangle 28">
              <a:extLst>
                <a:ext uri="{FF2B5EF4-FFF2-40B4-BE49-F238E27FC236}">
                  <a16:creationId xmlns:a16="http://schemas.microsoft.com/office/drawing/2014/main" id="{71C3B597-3C1A-490D-B48E-19BF2BD8DB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5" name="Rectangle 29">
              <a:extLst>
                <a:ext uri="{FF2B5EF4-FFF2-40B4-BE49-F238E27FC236}">
                  <a16:creationId xmlns:a16="http://schemas.microsoft.com/office/drawing/2014/main" id="{DA3635CF-FEC9-43B7-A12B-1A736C7C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6" name="Isosceles Triangle 145">
              <a:extLst>
                <a:ext uri="{FF2B5EF4-FFF2-40B4-BE49-F238E27FC236}">
                  <a16:creationId xmlns:a16="http://schemas.microsoft.com/office/drawing/2014/main" id="{CEDF3AA6-619F-44C9-A06F-9C38A91197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7" name="Isosceles Triangle 146">
              <a:extLst>
                <a:ext uri="{FF2B5EF4-FFF2-40B4-BE49-F238E27FC236}">
                  <a16:creationId xmlns:a16="http://schemas.microsoft.com/office/drawing/2014/main" id="{79D458F0-4F1F-4713-88F7-B65AFE8EB3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722489" y="866986"/>
            <a:ext cx="9169779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Requisitos de educadores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1322708" y="2745457"/>
            <a:ext cx="10011537" cy="5519322"/>
          </a:xfrm>
        </p:spPr>
        <p:txBody>
          <a:bodyPr lIns="0" tIns="0" rIns="0" bIns="0">
            <a:normAutofit/>
          </a:bodyPr>
          <a:lstStyle/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s-MX" b="1">
                <a:latin typeface="News Gothic MT"/>
                <a:sym typeface="News Gothic MT"/>
              </a:rPr>
              <a:t>Los educadores deben de cumplir con los requisitos de certificación de Nevada</a:t>
            </a:r>
          </a:p>
          <a:p>
            <a:pPr marL="406400" indent="0" eaLnBrk="1" hangingPunct="1">
              <a:spcBef>
                <a:spcPts val="0"/>
              </a:spcBef>
              <a:spcAft>
                <a:spcPts val="600"/>
              </a:spcAft>
              <a:buSzPct val="155000"/>
              <a:buFontTx/>
              <a:buBlip>
                <a:blip r:embed="rId3"/>
              </a:buBlip>
            </a:pPr>
            <a:r>
              <a:rPr lang="es-MX" b="1">
                <a:latin typeface="News Gothic MT"/>
                <a:sym typeface="News Gothic MT"/>
              </a:rPr>
              <a:t>Los para profesionales tienen que ser altamente calificados</a:t>
            </a:r>
          </a:p>
          <a:p>
            <a:pPr marL="406400" indent="0">
              <a:spcBef>
                <a:spcPts val="0"/>
              </a:spcBef>
              <a:spcAft>
                <a:spcPts val="600"/>
              </a:spcAft>
              <a:buSzPct val="155000"/>
              <a:buBlip>
                <a:blip r:embed="rId3"/>
              </a:buBlip>
            </a:pPr>
            <a:r>
              <a:rPr lang="es-MX" b="1">
                <a:latin typeface="News Gothic MT"/>
                <a:sym typeface="News Gothic MT"/>
              </a:rPr>
              <a:t>Se debe avisar si un educador ha estado enseñando a estudiantes durante 4 o mas semanas consecutivas y no cumple con los requisitos de certificación del estado. Por ejemplo un sustituto a largo plazo.</a:t>
            </a:r>
            <a:endParaRPr lang="es-MX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6CE6E43D-FC44-4F15-89C6-7C08E9BDC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12041"/>
            <a:ext cx="13004802" cy="9765641"/>
            <a:chOff x="0" y="-8467"/>
            <a:chExt cx="12192000" cy="6866467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321115E6-3640-4179-A252-686A27B75B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68D2ABE-CDFA-4BEB-AF45-E43862265B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23">
              <a:extLst>
                <a:ext uri="{FF2B5EF4-FFF2-40B4-BE49-F238E27FC236}">
                  <a16:creationId xmlns:a16="http://schemas.microsoft.com/office/drawing/2014/main" id="{A108FB8B-558B-4F9E-970F-72D2EE57F6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Rectangle 25">
              <a:extLst>
                <a:ext uri="{FF2B5EF4-FFF2-40B4-BE49-F238E27FC236}">
                  <a16:creationId xmlns:a16="http://schemas.microsoft.com/office/drawing/2014/main" id="{481E92F1-5BD2-4422-B875-90578CEAA5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9D9630F3-9488-4F58-9098-F6B8552BD6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Rectangle 27">
              <a:extLst>
                <a:ext uri="{FF2B5EF4-FFF2-40B4-BE49-F238E27FC236}">
                  <a16:creationId xmlns:a16="http://schemas.microsoft.com/office/drawing/2014/main" id="{A82B105D-E7A6-4F3A-AFDA-B9133F6BD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28">
              <a:extLst>
                <a:ext uri="{FF2B5EF4-FFF2-40B4-BE49-F238E27FC236}">
                  <a16:creationId xmlns:a16="http://schemas.microsoft.com/office/drawing/2014/main" id="{592262AB-546B-41A7-99DE-EC034F0722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29">
              <a:extLst>
                <a:ext uri="{FF2B5EF4-FFF2-40B4-BE49-F238E27FC236}">
                  <a16:creationId xmlns:a16="http://schemas.microsoft.com/office/drawing/2014/main" id="{D878A1F7-F404-41A0-BD7C-9739499BDD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0076BF32-29FF-4C3A-B1AF-91A28EFD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6" name="Isosceles Triangle 45">
              <a:extLst>
                <a:ext uri="{FF2B5EF4-FFF2-40B4-BE49-F238E27FC236}">
                  <a16:creationId xmlns:a16="http://schemas.microsoft.com/office/drawing/2014/main" id="{0A4C29F3-B3A2-40B9-8670-ADA39B0C42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21029ED5-F105-4DD2-99C8-1E4422817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2D621E68-BF28-4A1C-B1A2-4E55E139E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-12041"/>
            <a:ext cx="13004802" cy="9765641"/>
            <a:chOff x="0" y="-8467"/>
            <a:chExt cx="12192000" cy="686646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E8BBE4D-F0DF-49B9-B75A-99DAC53ACA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23">
              <a:extLst>
                <a:ext uri="{FF2B5EF4-FFF2-40B4-BE49-F238E27FC236}">
                  <a16:creationId xmlns:a16="http://schemas.microsoft.com/office/drawing/2014/main" id="{E0F07DDC-34A6-46A1-9DE9-2BBE2931A5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5">
              <a:extLst>
                <a:ext uri="{FF2B5EF4-FFF2-40B4-BE49-F238E27FC236}">
                  <a16:creationId xmlns:a16="http://schemas.microsoft.com/office/drawing/2014/main" id="{2CEB2BF9-B8DB-45B9-86EA-D197B5B1AE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08B5BB34-3801-4E70-A981-FE007635E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27">
              <a:extLst>
                <a:ext uri="{FF2B5EF4-FFF2-40B4-BE49-F238E27FC236}">
                  <a16:creationId xmlns:a16="http://schemas.microsoft.com/office/drawing/2014/main" id="{38432A75-2CEB-463C-A8F2-ABB50A79F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Rectangle 28">
              <a:extLst>
                <a:ext uri="{FF2B5EF4-FFF2-40B4-BE49-F238E27FC236}">
                  <a16:creationId xmlns:a16="http://schemas.microsoft.com/office/drawing/2014/main" id="{E7E850B8-C050-4597-8BEB-113FEC9A27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7" name="Rectangle 29">
              <a:extLst>
                <a:ext uri="{FF2B5EF4-FFF2-40B4-BE49-F238E27FC236}">
                  <a16:creationId xmlns:a16="http://schemas.microsoft.com/office/drawing/2014/main" id="{24ACC798-9CEC-4B6F-A8DD-F8E6FCCCF1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8" name="Isosceles Triangle 57">
              <a:extLst>
                <a:ext uri="{FF2B5EF4-FFF2-40B4-BE49-F238E27FC236}">
                  <a16:creationId xmlns:a16="http://schemas.microsoft.com/office/drawing/2014/main" id="{1D58A8C6-1294-4CD9-89BC-F1E981A524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F32F2ED6-6143-46C4-A641-72D42732B6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5C9652B3-A450-4ED6-8FBF-F536BA60B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812" y="682752"/>
            <a:ext cx="11987175" cy="8388096"/>
          </a:xfrm>
          <a:prstGeom prst="rect">
            <a:avLst/>
          </a:prstGeom>
          <a:solidFill>
            <a:srgbClr val="FFFFFF"/>
          </a:solidFill>
          <a:ln w="22225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87447" y="740713"/>
            <a:ext cx="10275393" cy="1878471"/>
          </a:xfrm>
        </p:spPr>
        <p:txBody>
          <a:bodyPr anchor="t">
            <a:noAutofit/>
          </a:bodyPr>
          <a:lstStyle/>
          <a:p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El derecho a saber de los padres-nivel distrito</a:t>
            </a:r>
            <a:endParaRPr lang="en-US" b="1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5155216"/>
              </p:ext>
            </p:extLst>
          </p:nvPr>
        </p:nvGraphicFramePr>
        <p:xfrm>
          <a:off x="1072241" y="2777438"/>
          <a:ext cx="9171432" cy="552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567461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A4588C6-4069-4731-BFB4-10F1E6D37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98769" cy="8058530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23370524-0FE7-41B4-ABCF-7FB26B6CF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32467" y="0"/>
            <a:ext cx="9997440" cy="9753600"/>
          </a:xfrm>
          <a:prstGeom prst="parallelogram">
            <a:avLst>
              <a:gd name="adj" fmla="val 14937"/>
            </a:avLst>
          </a:prstGeom>
          <a:solidFill>
            <a:schemeClr val="bg1">
              <a:alpha val="9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0A9CA40-1F57-4A6D-ACDA-F720AA468C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995746" y="0"/>
            <a:ext cx="1300480" cy="97536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2A94EDB-B0FE-4678-8E69-0F137AE3BE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920284" y="5235787"/>
            <a:ext cx="5081129" cy="4517813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23">
            <a:extLst>
              <a:ext uri="{FF2B5EF4-FFF2-40B4-BE49-F238E27FC236}">
                <a16:creationId xmlns:a16="http://schemas.microsoft.com/office/drawing/2014/main" id="{4E93B92B-0DD5-4277-9D69-972ABADC3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3574" y="-12041"/>
            <a:ext cx="3207839" cy="9765641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9799" y="981856"/>
            <a:ext cx="6920485" cy="1878471"/>
          </a:xfrm>
        </p:spPr>
        <p:txBody>
          <a:bodyPr anchor="t">
            <a:normAutofit/>
          </a:bodyPr>
          <a:lstStyle/>
          <a:p>
            <a:r>
              <a:rPr lang="es-MX" sz="4700" b="1">
                <a:solidFill>
                  <a:schemeClr val="accent1">
                    <a:lumMod val="50000"/>
                  </a:schemeClr>
                </a:solidFill>
              </a:rPr>
              <a:t>El derecho a saber de los padres-nivel escolar</a:t>
            </a: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7CE87768-354E-4E3F-8202-9F387CF505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3671" y="-12041"/>
            <a:ext cx="2761129" cy="9765641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09E5B98F-BD75-4A30-BF72-0A9107470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27821" y="4334933"/>
            <a:ext cx="3476979" cy="5418667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8AAB91E3-41BE-4478-BF23-A24D43E146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956800" y="-12041"/>
            <a:ext cx="3044614" cy="9765641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Rectangle 28">
            <a:extLst>
              <a:ext uri="{FF2B5EF4-FFF2-40B4-BE49-F238E27FC236}">
                <a16:creationId xmlns:a16="http://schemas.microsoft.com/office/drawing/2014/main" id="{96DFC7EA-8516-41F1-8ED9-C0A8E1E086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25312" y="-12041"/>
            <a:ext cx="1376100" cy="9765641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E24E972C-8744-4CFA-B783-41EA3CC381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668265" y="-12041"/>
            <a:ext cx="1333147" cy="9765641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C7C88F2E-E233-48BA-B85F-D06BA522B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63110" y="5105588"/>
            <a:ext cx="1938303" cy="4648012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313171"/>
              </p:ext>
            </p:extLst>
          </p:nvPr>
        </p:nvGraphicFramePr>
        <p:xfrm>
          <a:off x="1185641" y="2438400"/>
          <a:ext cx="9874083" cy="7162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42556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66C4-A6E3-41A0-B770-215E4AA9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5" y="222203"/>
            <a:ext cx="9027858" cy="1073198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CSI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C5B4C-9D00-415A-B9B0-FA8BF79B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10588415" cy="5519322"/>
          </a:xfrm>
        </p:spPr>
        <p:txBody>
          <a:bodyPr/>
          <a:lstStyle/>
          <a:p>
            <a:r>
              <a:rPr lang="en-US" sz="2800" dirty="0"/>
              <a:t>2018-2019 Dos </a:t>
            </a:r>
            <a:r>
              <a:rPr lang="en-US" sz="2800" dirty="0" err="1"/>
              <a:t>estrellas</a:t>
            </a:r>
            <a:r>
              <a:rPr lang="en-US" sz="2800" dirty="0"/>
              <a:t>**</a:t>
            </a:r>
          </a:p>
          <a:p>
            <a:r>
              <a:rPr lang="en-US" sz="2800" dirty="0"/>
              <a:t>2019-2020 Plan de </a:t>
            </a:r>
            <a:r>
              <a:rPr lang="en-US" sz="2800" dirty="0" err="1"/>
              <a:t>rendimiento</a:t>
            </a:r>
            <a:r>
              <a:rPr lang="en-US" sz="2800" dirty="0"/>
              <a:t> escolar</a:t>
            </a:r>
          </a:p>
          <a:p>
            <a:r>
              <a:rPr lang="en-US" sz="2800" dirty="0"/>
              <a:t>	Goal #1: </a:t>
            </a:r>
            <a:r>
              <a:rPr lang="es-ES" sz="2800" dirty="0"/>
              <a:t>Mejorar el dominio de las matemáticas en SBAC</a:t>
            </a:r>
            <a:endParaRPr lang="en-US" sz="2800" dirty="0"/>
          </a:p>
          <a:p>
            <a:r>
              <a:rPr lang="en-US" sz="2800" dirty="0"/>
              <a:t>	Goal #2: </a:t>
            </a:r>
            <a:r>
              <a:rPr lang="es-ES" sz="2800" dirty="0"/>
              <a:t>Mejorar el dominio de ELA en SBAC</a:t>
            </a:r>
            <a:endParaRPr lang="en-US" sz="2800" dirty="0"/>
          </a:p>
          <a:p>
            <a:r>
              <a:rPr lang="en-US" sz="2800" dirty="0"/>
              <a:t>	Goal #3: </a:t>
            </a:r>
            <a:r>
              <a:rPr lang="es-ES" sz="2800" dirty="0"/>
              <a:t>Aumentar la fluidez de los estudiantes en las computadoras, proporcionar un plan de estudios culturalmente enriquecedor (IB), aumentar la fluidez de los profesores en la enseñanza en línea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E4CD69-6B9B-4CAC-AC54-5B4AD75244EC}"/>
              </a:ext>
            </a:extLst>
          </p:cNvPr>
          <p:cNvSpPr txBox="1"/>
          <p:nvPr/>
        </p:nvSpPr>
        <p:spPr>
          <a:xfrm>
            <a:off x="871603" y="1295401"/>
            <a:ext cx="9027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CSI – Apoyo y mejoramiento completo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>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  <a:latin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92459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63E83-E4B4-44E1-88FE-9828C72C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2019-2020 SPP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374EA-767B-485A-9D9F-96271F437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11426616" cy="5519322"/>
          </a:xfrm>
        </p:spPr>
        <p:txBody>
          <a:bodyPr>
            <a:normAutofit lnSpcReduction="10000"/>
          </a:bodyPr>
          <a:lstStyle/>
          <a:p>
            <a:r>
              <a:rPr lang="es-ES" sz="3200" dirty="0"/>
              <a:t>Objetivo # 1: Mejorar el dominio de las matemáticas en SBAC</a:t>
            </a:r>
          </a:p>
          <a:p>
            <a:r>
              <a:rPr lang="es-ES" sz="3200" dirty="0"/>
              <a:t>      No hay actualizaciones sobre este objetivo.</a:t>
            </a:r>
          </a:p>
          <a:p>
            <a:r>
              <a:rPr lang="es-ES" sz="3200" dirty="0"/>
              <a:t>      SBAC en la primavera de 2020 cancelado debido a</a:t>
            </a:r>
          </a:p>
          <a:p>
            <a:pPr marL="0" indent="0">
              <a:buNone/>
            </a:pPr>
            <a:r>
              <a:rPr lang="es-ES" sz="3200" dirty="0"/>
              <a:t>                               COVID</a:t>
            </a:r>
            <a:endParaRPr lang="en-US" sz="3200" dirty="0"/>
          </a:p>
          <a:p>
            <a:r>
              <a:rPr lang="es-ES" sz="3200" dirty="0"/>
              <a:t>Objetivo # 2: Mejorar el dominio de ELA en SBCA</a:t>
            </a:r>
          </a:p>
          <a:p>
            <a:r>
              <a:rPr lang="es-ES" sz="3200" dirty="0"/>
              <a:t>      No hay actualizaciones sobre este objetivo.</a:t>
            </a:r>
          </a:p>
          <a:p>
            <a:r>
              <a:rPr lang="es-ES" sz="3200" dirty="0"/>
              <a:t>      SBAC en la primavera de 2020 cancelado debido a                    COVID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166703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D5B6-9F73-4923-86B1-FCCEDCB59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2019-2020 SPP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F38D1-9BAA-4F72-AF0E-073A6485D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5" y="2209800"/>
            <a:ext cx="9027860" cy="6382362"/>
          </a:xfrm>
        </p:spPr>
        <p:txBody>
          <a:bodyPr>
            <a:normAutofit fontScale="92500" lnSpcReduction="10000"/>
          </a:bodyPr>
          <a:lstStyle/>
          <a:p>
            <a:r>
              <a:rPr lang="es-ES" sz="3200" dirty="0"/>
              <a:t>Objetivo #3: aumentar la fluidez de los estudiantes en las computadoras, proporcionar un plan de estudios culturalmente enriquecedor (IB), aumentar la fluidez de los maestros en la enseñanza en línea. </a:t>
            </a:r>
            <a:r>
              <a:rPr lang="en-US" sz="3200" dirty="0"/>
              <a:t>Vaughn MS es una </a:t>
            </a:r>
            <a:r>
              <a:rPr lang="en-US" sz="3200" dirty="0" err="1"/>
              <a:t>escuela</a:t>
            </a:r>
            <a:r>
              <a:rPr lang="en-US" sz="3200" dirty="0"/>
              <a:t> </a:t>
            </a:r>
            <a:r>
              <a:rPr lang="en-US" sz="3200" dirty="0" err="1"/>
              <a:t>donde</a:t>
            </a:r>
            <a:r>
              <a:rPr lang="en-US" sz="3200" dirty="0"/>
              <a:t> </a:t>
            </a:r>
            <a:r>
              <a:rPr lang="en-US" sz="3200" dirty="0" err="1"/>
              <a:t>todos</a:t>
            </a:r>
            <a:r>
              <a:rPr lang="en-US" sz="3200" dirty="0"/>
              <a:t> los </a:t>
            </a:r>
            <a:r>
              <a:rPr lang="en-US" sz="3200" dirty="0" err="1"/>
              <a:t>alumnos</a:t>
            </a:r>
            <a:r>
              <a:rPr lang="en-US" sz="3200" dirty="0"/>
              <a:t> </a:t>
            </a:r>
            <a:r>
              <a:rPr lang="en-US" sz="3200" dirty="0" err="1"/>
              <a:t>tienen</a:t>
            </a:r>
            <a:r>
              <a:rPr lang="en-US" sz="3200" dirty="0"/>
              <a:t> </a:t>
            </a:r>
            <a:r>
              <a:rPr lang="en-US" sz="3200" dirty="0" err="1"/>
              <a:t>computadoras</a:t>
            </a:r>
            <a:r>
              <a:rPr lang="en-US" sz="3200" dirty="0"/>
              <a:t>.</a:t>
            </a:r>
          </a:p>
          <a:p>
            <a:r>
              <a:rPr lang="es-ES" sz="3200" dirty="0"/>
              <a:t>Los estudiantes a distancia e híbridos recibieron una computadora portátil de la escuela (aproximadamente 100 optaron por usar un dispositivo personal)</a:t>
            </a:r>
          </a:p>
          <a:p>
            <a:r>
              <a:rPr lang="es-ES" sz="3200" dirty="0"/>
              <a:t>La fluidez tecnológica de los maestros está aumentando ... los maestros están comenzando a transmitir clases en vivo para estudiantes a distancia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3467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88455" y="3987800"/>
            <a:ext cx="4140200" cy="576580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  <a:effectLst>
            <a:outerShdw blurRad="63500" dist="38099" dir="5400000" algn="ctr" rotWithShape="0">
              <a:schemeClr val="bg2">
                <a:alpha val="75000"/>
              </a:schemeClr>
            </a:outerShdw>
          </a:effectLst>
        </p:spPr>
      </p:pic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130" b="1" cap="all" spc="213">
                <a:solidFill>
                  <a:schemeClr val="accent1">
                    <a:lumMod val="50000"/>
                  </a:schemeClr>
                </a:solidFill>
                <a:latin typeface="Impact" panose="020B0806030902050204"/>
              </a:rPr>
              <a:t>Proposito</a:t>
            </a:r>
            <a:endParaRPr lang="es-MX" sz="5130" b="1" dirty="0">
              <a:latin typeface="Helvetica"/>
              <a:sym typeface="Helvetica"/>
            </a:endParaRPr>
          </a:p>
        </p:txBody>
      </p:sp>
      <p:sp>
        <p:nvSpPr>
          <p:cNvPr id="2" name="Rectangle 3"/>
          <p:cNvSpPr>
            <a:spLocks noGrp="1" noChangeArrowheads="1"/>
          </p:cNvSpPr>
          <p:nvPr>
            <p:ph idx="1"/>
          </p:nvPr>
        </p:nvSpPr>
        <p:spPr>
          <a:xfrm>
            <a:off x="960566" y="3987800"/>
            <a:ext cx="7678923" cy="5519322"/>
          </a:xfrm>
        </p:spPr>
        <p:txBody>
          <a:bodyPr>
            <a:normAutofit/>
          </a:bodyPr>
          <a:lstStyle/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Los fondos de Titulo I están destinados a escuelas con alto numero de niños de familias de bajos ingresos.</a:t>
            </a:r>
          </a:p>
          <a:p>
            <a:pPr marL="457200" indent="-457200">
              <a:buSzPct val="155000"/>
              <a:buBlip>
                <a:blip r:embed="rId4"/>
              </a:buBlip>
            </a:pP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El Titulo I es parte de </a:t>
            </a:r>
            <a:r>
              <a:rPr lang="es-MX" sz="2400" b="1" dirty="0">
                <a:latin typeface="Helvetica"/>
                <a:ea typeface="Helvetica"/>
                <a:cs typeface="Helvetica"/>
                <a:sym typeface="Helvetica"/>
              </a:rPr>
              <a:t>La Ley Cada Estudiante Triunfa </a:t>
            </a: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y probé  </a:t>
            </a:r>
            <a:r>
              <a:rPr lang="es-MX" sz="2400">
                <a:latin typeface="Helvetica"/>
                <a:ea typeface="Helvetica"/>
                <a:cs typeface="Helvetica"/>
                <a:sym typeface="Helvetica"/>
              </a:rPr>
              <a:t>aproximadamente </a:t>
            </a:r>
            <a:r>
              <a:rPr lang="es-MX" sz="2400" b="1">
                <a:latin typeface="Helvetica"/>
                <a:ea typeface="Helvetica"/>
                <a:cs typeface="Helvetica"/>
                <a:sym typeface="Helvetica"/>
              </a:rPr>
              <a:t>$</a:t>
            </a:r>
            <a:r>
              <a:rPr lang="es-MX" sz="2400" b="1" dirty="0">
                <a:latin typeface="Helvetica"/>
                <a:ea typeface="Helvetica"/>
                <a:cs typeface="Helvetica"/>
                <a:sym typeface="Helvetica"/>
              </a:rPr>
              <a:t>15 billones</a:t>
            </a: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  federales por año en </a:t>
            </a:r>
            <a:r>
              <a:rPr lang="es-MX" sz="2400">
                <a:latin typeface="Helvetica"/>
                <a:ea typeface="Helvetica"/>
                <a:cs typeface="Helvetica"/>
                <a:sym typeface="Helvetica"/>
              </a:rPr>
              <a:t>todo Estados Unidos </a:t>
            </a: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a escuelas locales.</a:t>
            </a:r>
            <a:endParaRPr lang="es-MX" sz="2400" dirty="0">
              <a:latin typeface="Helvetica"/>
              <a:sym typeface="Helvetica"/>
            </a:endParaRP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s-MX" sz="2400" b="1" dirty="0">
                <a:latin typeface="Helvetica"/>
                <a:ea typeface="Helvetica"/>
                <a:cs typeface="Helvetica"/>
                <a:sym typeface="Helvetica"/>
              </a:rPr>
              <a:t>Mas de 55,900 escuelas publicas</a:t>
            </a:r>
            <a:r>
              <a:rPr lang="es-MX" sz="2400" dirty="0">
                <a:latin typeface="Helvetica"/>
                <a:ea typeface="Helvetica"/>
                <a:cs typeface="Helvetica"/>
                <a:sym typeface="Helvetica"/>
              </a:rPr>
              <a:t> reciben fondos de Titulo I .</a:t>
            </a:r>
          </a:p>
          <a:p>
            <a:pPr marL="457200" indent="-457200" algn="l" eaLnBrk="1" hangingPunct="1">
              <a:buSzPct val="155000"/>
              <a:buFontTx/>
              <a:buBlip>
                <a:blip r:embed="rId4"/>
              </a:buBlip>
            </a:pPr>
            <a:r>
              <a:rPr lang="es-MX" sz="2400" dirty="0">
                <a:latin typeface="Helvetica"/>
                <a:cs typeface="Helvetica"/>
                <a:sym typeface="Helvetica"/>
              </a:rPr>
              <a:t>El Titulo I sirve a </a:t>
            </a:r>
            <a:r>
              <a:rPr lang="es-MX" sz="2400" b="1" dirty="0">
                <a:latin typeface="Helvetica"/>
                <a:cs typeface="Helvetica"/>
                <a:sym typeface="Helvetica"/>
              </a:rPr>
              <a:t>mas de 26 millones de niños.</a:t>
            </a:r>
            <a:endParaRPr lang="es-MX" sz="2400" dirty="0">
              <a:latin typeface="Helvetica"/>
              <a:sym typeface="Helvetica"/>
            </a:endParaRPr>
          </a:p>
          <a:p>
            <a:pPr marL="0" indent="0" algn="l" eaLnBrk="1" hangingPunct="1">
              <a:buSzPct val="155000"/>
              <a:buNone/>
            </a:pPr>
            <a:endParaRPr lang="en-US" sz="2400" dirty="0">
              <a:latin typeface="Helvetica"/>
              <a:sym typeface="Helvetic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96872" y="8723082"/>
            <a:ext cx="34671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 sz="1600">
                <a:solidFill>
                  <a:schemeClr val="bg1">
                    <a:lumMod val="50000"/>
                  </a:schemeClr>
                </a:solidFill>
              </a:rPr>
              <a:t>US Department of Education </a:t>
            </a:r>
          </a:p>
          <a:p>
            <a:pPr marL="1107430" lvl="1" indent="-457200" algn="r"/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Title I, Part A</a:t>
            </a:r>
          </a:p>
          <a:p>
            <a:pPr marL="1107430" lvl="1" indent="-457200" algn="r"/>
            <a:r>
              <a:rPr lang="en-US" sz="1400">
                <a:solidFill>
                  <a:schemeClr val="bg1">
                    <a:lumMod val="50000"/>
                  </a:schemeClr>
                </a:solidFill>
              </a:rPr>
              <a:t>Budget Tables</a:t>
            </a:r>
            <a:endParaRPr lang="en-US" sz="1600">
              <a:solidFill>
                <a:schemeClr val="bg1">
                  <a:lumMod val="50000"/>
                </a:schemeClr>
              </a:solidFill>
            </a:endParaRPr>
          </a:p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DF1709-4430-4B35-91B9-00F6D32471F3}"/>
              </a:ext>
            </a:extLst>
          </p:cNvPr>
          <p:cNvSpPr txBox="1"/>
          <p:nvPr/>
        </p:nvSpPr>
        <p:spPr>
          <a:xfrm>
            <a:off x="1320800" y="1781246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El titulo I proporciona fondos federales a las escuelas para ayudar a los estudiantes a cumplir con los estándares académicos del estado.</a:t>
            </a:r>
            <a:endParaRPr lang="en-US" sz="280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66C4-A6E3-41A0-B770-215E4AA95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5" y="222203"/>
            <a:ext cx="9027858" cy="1073198"/>
          </a:xfrm>
        </p:spPr>
        <p:txBody>
          <a:bodyPr>
            <a:normAutofit fontScale="90000"/>
          </a:bodyPr>
          <a:lstStyle/>
          <a:p>
            <a:r>
              <a:rPr lang="en-US" sz="5400" b="1" dirty="0">
                <a:solidFill>
                  <a:schemeClr val="accent1">
                    <a:lumMod val="50000"/>
                  </a:schemeClr>
                </a:solidFill>
              </a:rPr>
              <a:t>CSI</a:t>
            </a:r>
            <a:br>
              <a:rPr lang="en-US" dirty="0">
                <a:solidFill>
                  <a:srgbClr val="FFFF00"/>
                </a:solidFill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C5B4C-9D00-415A-B9B0-FA8BF79B0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10207415" cy="5519322"/>
          </a:xfrm>
        </p:spPr>
        <p:txBody>
          <a:bodyPr/>
          <a:lstStyle/>
          <a:p>
            <a:r>
              <a:rPr lang="en-US" sz="2800" dirty="0"/>
              <a:t>2020-2021 School Performance Plan</a:t>
            </a:r>
          </a:p>
          <a:p>
            <a:r>
              <a:rPr lang="en-US" sz="2800" dirty="0"/>
              <a:t>	</a:t>
            </a:r>
            <a:r>
              <a:rPr lang="es-ES" sz="2800" dirty="0" err="1"/>
              <a:t>Goal</a:t>
            </a:r>
            <a:r>
              <a:rPr lang="es-ES" sz="2800" dirty="0"/>
              <a:t> #1: Mejorar el dominio de las matemáticas en SBAC</a:t>
            </a:r>
          </a:p>
          <a:p>
            <a:r>
              <a:rPr lang="es-ES" sz="2800" dirty="0"/>
              <a:t>	</a:t>
            </a:r>
            <a:r>
              <a:rPr lang="es-ES" sz="2800" dirty="0" err="1"/>
              <a:t>Goal</a:t>
            </a:r>
            <a:r>
              <a:rPr lang="es-ES" sz="2800" dirty="0"/>
              <a:t> #2: Mejorar el dominio de ELA en SBAC</a:t>
            </a:r>
          </a:p>
          <a:p>
            <a:r>
              <a:rPr lang="en-US" sz="2800" dirty="0"/>
              <a:t>	Goal #3: </a:t>
            </a:r>
            <a:r>
              <a:rPr lang="es-ES" sz="2800" dirty="0"/>
              <a:t>Aumentar el% de estudiantes ELL que demuestran competencia en inglés en WIDA. Aumentar el número de estudiantes que salen del programa WIDA / ELL demostrando competencia.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E4CD69-6B9B-4CAC-AC54-5B4AD75244EC}"/>
              </a:ext>
            </a:extLst>
          </p:cNvPr>
          <p:cNvSpPr txBox="1"/>
          <p:nvPr/>
        </p:nvSpPr>
        <p:spPr>
          <a:xfrm>
            <a:off x="871603" y="1295401"/>
            <a:ext cx="902785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CSI – Apoyo y mejoramiento completo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  <a:t> </a:t>
            </a:r>
            <a:b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Helvetica" panose="020B0604020202020204" pitchFamily="34" charset="0"/>
                <a:ea typeface="Helvetica"/>
                <a:cs typeface="Helvetica" panose="020B0604020202020204" pitchFamily="34" charset="0"/>
                <a:sym typeface="Helvetica"/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  <a:latin typeface="Helvetica"/>
              <a:sym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4394227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B3B74-8A22-4443-AB82-682258590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Iniciativas</a:t>
            </a:r>
            <a:r>
              <a:rPr lang="en-US" dirty="0"/>
              <a:t> </a:t>
            </a:r>
            <a:r>
              <a:rPr lang="en-US" dirty="0" err="1"/>
              <a:t>escolares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D589B-AA05-4526-9E22-4E54D0ED4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3000" dirty="0"/>
              <a:t>International </a:t>
            </a:r>
            <a:r>
              <a:rPr lang="es-ES" sz="3000" dirty="0" err="1"/>
              <a:t>Baccalaureate</a:t>
            </a:r>
            <a:r>
              <a:rPr lang="es-ES" sz="3000" dirty="0"/>
              <a:t> (IB)</a:t>
            </a:r>
          </a:p>
          <a:p>
            <a:r>
              <a:rPr lang="es-ES" sz="3000" dirty="0"/>
              <a:t>SWRL: aumentar las oportunidades para que varios estudiantes hablen, escriban, lean y escuchen</a:t>
            </a:r>
          </a:p>
          <a:p>
            <a:r>
              <a:rPr lang="es-ES" sz="3000" dirty="0"/>
              <a:t>Aumente la alineación con NVACS</a:t>
            </a:r>
          </a:p>
          <a:p>
            <a:r>
              <a:rPr lang="es-ES" sz="3000" dirty="0"/>
              <a:t>Aumentar el rigor de la instrucción y las evaluaciones</a:t>
            </a:r>
          </a:p>
          <a:p>
            <a:r>
              <a:rPr lang="es-ES" sz="3000" dirty="0"/>
              <a:t>Desarrollo profesional en estrategias ELL</a:t>
            </a:r>
          </a:p>
          <a:p>
            <a:r>
              <a:rPr lang="es-ES" sz="3000" dirty="0"/>
              <a:t>PBIS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99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56899-3889-47EB-813C-5E944101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Desarrollo </a:t>
            </a:r>
            <a:r>
              <a:rPr lang="en-US" dirty="0" err="1"/>
              <a:t>Profesional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9EC0A-994B-43EC-9484-234DBAB25A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9902615" cy="5519322"/>
          </a:xfrm>
        </p:spPr>
        <p:txBody>
          <a:bodyPr>
            <a:normAutofit/>
          </a:bodyPr>
          <a:lstStyle/>
          <a:p>
            <a:r>
              <a:rPr lang="es-ES" dirty="0"/>
              <a:t>Talleres para profesores del IB</a:t>
            </a:r>
          </a:p>
          <a:p>
            <a:r>
              <a:rPr lang="es-ES" dirty="0"/>
              <a:t>Comunidades de aprendizaje profesional</a:t>
            </a:r>
          </a:p>
          <a:p>
            <a:r>
              <a:rPr lang="es-ES" dirty="0"/>
              <a:t>Formación IB mensual</a:t>
            </a:r>
          </a:p>
          <a:p>
            <a:r>
              <a:rPr lang="es-ES" dirty="0"/>
              <a:t>Capacitación trimestral en estrategias para apoyar a los estudiantes EL</a:t>
            </a:r>
          </a:p>
          <a:p>
            <a:r>
              <a:rPr lang="es-ES" dirty="0"/>
              <a:t>PLC siguiendo rondas de instrucción (observaciones instantáneas del aula) y seguimiento de los estudiantes EL para garantizar oportunidades de participación</a:t>
            </a:r>
          </a:p>
          <a:p>
            <a:r>
              <a:rPr lang="es-ES" dirty="0"/>
              <a:t>21 maestros nuevos en el edificio</a:t>
            </a:r>
          </a:p>
          <a:p>
            <a:r>
              <a:rPr lang="es-ES" dirty="0"/>
              <a:t>De los 21, 11 son nuevos en el distrito o son maestros de primer año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657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28E40-4B68-4A2D-B593-5A1CFBCF5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administration</a:t>
            </a:r>
            <a:br>
              <a:rPr lang="en-US" dirty="0"/>
            </a:br>
            <a:r>
              <a:rPr lang="en-US" dirty="0"/>
              <a:t>       Many new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83DE7-830C-4141-98AC-5A8995DA4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3072840"/>
            <a:ext cx="11658600" cy="551932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err="1"/>
              <a:t>Directora</a:t>
            </a:r>
            <a:r>
              <a:rPr lang="en-US" sz="3200" dirty="0"/>
              <a:t> – Amanda Lobkowicz​</a:t>
            </a:r>
          </a:p>
          <a:p>
            <a:pPr marL="0" indent="0">
              <a:buNone/>
            </a:pPr>
            <a:r>
              <a:rPr lang="en-US" sz="3200" dirty="0"/>
              <a:t>	   former CCSD, IB, Title I Principal​</a:t>
            </a:r>
          </a:p>
          <a:p>
            <a:r>
              <a:rPr lang="en-US" sz="3200" dirty="0" err="1"/>
              <a:t>Subdirectora</a:t>
            </a:r>
            <a:r>
              <a:rPr lang="en-US" sz="3200" dirty="0"/>
              <a:t>– Erin Dawson​</a:t>
            </a:r>
          </a:p>
          <a:p>
            <a:pPr marL="0" indent="0">
              <a:buNone/>
            </a:pPr>
            <a:r>
              <a:rPr lang="en-US" sz="3200" dirty="0"/>
              <a:t>	  previous WCSD AP experience, SEL and PBIS experience​</a:t>
            </a:r>
          </a:p>
          <a:p>
            <a:r>
              <a:rPr lang="en-US" sz="3200" dirty="0"/>
              <a:t>Subdirector – Ryan Smith​</a:t>
            </a:r>
          </a:p>
          <a:p>
            <a:pPr marL="0" indent="0">
              <a:buNone/>
            </a:pPr>
            <a:r>
              <a:rPr lang="en-US" sz="3200" dirty="0"/>
              <a:t>	former central office, World Language, AVID and EL experience​</a:t>
            </a:r>
          </a:p>
          <a:p>
            <a:r>
              <a:rPr lang="en-US" sz="3200" dirty="0" err="1"/>
              <a:t>Decano</a:t>
            </a:r>
            <a:r>
              <a:rPr lang="en-US" sz="3200" dirty="0"/>
              <a:t> – John Calonico​</a:t>
            </a:r>
          </a:p>
          <a:p>
            <a:pPr marL="0" indent="0">
              <a:buNone/>
            </a:pPr>
            <a:r>
              <a:rPr lang="en-US" sz="3200" dirty="0"/>
              <a:t>	from Spanish Springs High School  with Special Education​</a:t>
            </a:r>
          </a:p>
          <a:p>
            <a:pPr marL="0" indent="0">
              <a:buNone/>
            </a:pPr>
            <a:r>
              <a:rPr lang="en-US" sz="3200" dirty="0"/>
              <a:t>	experience​</a:t>
            </a:r>
          </a:p>
        </p:txBody>
      </p:sp>
    </p:spTree>
    <p:extLst>
      <p:ext uri="{BB962C8B-B14F-4D97-AF65-F5344CB8AC3E}">
        <p14:creationId xmlns:p14="http://schemas.microsoft.com/office/powerpoint/2010/main" val="5141535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6CF74-2FAB-4244-A65B-04D08A573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Participacion</a:t>
            </a:r>
            <a:r>
              <a:rPr lang="en-US" dirty="0"/>
              <a:t> familiar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BBCA75-563E-486F-B565-8B851F151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Reuniones mensuales de padres 9:00 am en inglés, 10:00 am en español (Zoom hasta después de COVID)</a:t>
            </a:r>
          </a:p>
          <a:p>
            <a:r>
              <a:rPr lang="es-ES" dirty="0"/>
              <a:t>Dos boletines principales por mes en inglés y español</a:t>
            </a:r>
          </a:p>
          <a:p>
            <a:r>
              <a:rPr lang="es-ES" dirty="0"/>
              <a:t>Publica COVID: eventos trimestrales de participación de los padres para ayudar a los padres a usar </a:t>
            </a:r>
            <a:r>
              <a:rPr lang="es-ES" dirty="0" err="1"/>
              <a:t>Infinite</a:t>
            </a:r>
            <a:r>
              <a:rPr lang="es-ES" dirty="0"/>
              <a:t> Campus, </a:t>
            </a:r>
            <a:r>
              <a:rPr lang="es-ES" dirty="0" err="1"/>
              <a:t>Teams</a:t>
            </a:r>
            <a:r>
              <a:rPr lang="es-ES" dirty="0"/>
              <a:t>, IB, </a:t>
            </a:r>
            <a:r>
              <a:rPr lang="es-ES" dirty="0" err="1"/>
              <a:t>Dream</a:t>
            </a:r>
            <a:r>
              <a:rPr lang="es-ES" dirty="0"/>
              <a:t> Box y más</a:t>
            </a:r>
          </a:p>
          <a:p>
            <a:r>
              <a:rPr lang="es-ES" dirty="0"/>
              <a:t>Conciertos de Banda, Mariachi, Orquesta</a:t>
            </a:r>
          </a:p>
          <a:p>
            <a:r>
              <a:rPr lang="es-ES" dirty="0"/>
              <a:t>Noches de datos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8962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30B82-369C-4362-A822-0582C8952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Participación</a:t>
            </a:r>
            <a:r>
              <a:rPr lang="en-US" dirty="0"/>
              <a:t> familiar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9B549-02E3-4778-A244-8297E11C2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3200" dirty="0"/>
              <a:t>Reuniones mensuales de padres 9:00 am en inglés, 10:00 am en español (Zoom hasta después de COVID)</a:t>
            </a:r>
          </a:p>
          <a:p>
            <a:r>
              <a:rPr lang="es-ES" sz="3200" dirty="0"/>
              <a:t>Dos boletines principales por mes en inglés y español</a:t>
            </a:r>
          </a:p>
          <a:p>
            <a:r>
              <a:rPr lang="es-ES" sz="3200" dirty="0"/>
              <a:t>Publica COVID: eventos trimestrales de participación de los padres para ayudar a los padres a usar </a:t>
            </a:r>
            <a:r>
              <a:rPr lang="es-ES" sz="3200" dirty="0" err="1"/>
              <a:t>Infinite</a:t>
            </a:r>
            <a:r>
              <a:rPr lang="es-ES" sz="3200" dirty="0"/>
              <a:t> Campus, </a:t>
            </a:r>
            <a:r>
              <a:rPr lang="es-ES" sz="3200" dirty="0" err="1"/>
              <a:t>Teams</a:t>
            </a:r>
            <a:r>
              <a:rPr lang="es-ES" sz="3200" dirty="0"/>
              <a:t>, IB, </a:t>
            </a:r>
            <a:r>
              <a:rPr lang="es-ES" sz="3200" dirty="0" err="1"/>
              <a:t>DreamBox</a:t>
            </a:r>
            <a:r>
              <a:rPr lang="es-ES" sz="3200" dirty="0"/>
              <a:t> y más</a:t>
            </a:r>
          </a:p>
          <a:p>
            <a:r>
              <a:rPr lang="es-ES" sz="3200" dirty="0"/>
              <a:t>Conciertos de banda, mariachi, orquesta</a:t>
            </a:r>
          </a:p>
          <a:p>
            <a:r>
              <a:rPr lang="es-ES" sz="3200" dirty="0"/>
              <a:t>Apoyo para eventos de apoyo técnico / participación familiar FACE del distrito</a:t>
            </a:r>
            <a:r>
              <a:rPr lang="en-US" sz="32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1867921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9111-9B8B-4BA1-94EE-76AFEC74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Análisis de la encuesta de clima del personal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FCC57-30D6-4EE1-89B6-014CB18D5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10 temas - puntuaciones aumentadas</a:t>
            </a:r>
          </a:p>
          <a:p>
            <a:r>
              <a:rPr lang="es-ES" sz="3200" dirty="0"/>
              <a:t>2 temas: puntuación reducida</a:t>
            </a:r>
          </a:p>
          <a:p>
            <a:pPr marL="0" indent="0">
              <a:buNone/>
            </a:pPr>
            <a:endParaRPr lang="es-ES" sz="3200" dirty="0"/>
          </a:p>
          <a:p>
            <a:r>
              <a:rPr lang="es-ES" sz="3200" dirty="0"/>
              <a:t>Destacados:</a:t>
            </a:r>
          </a:p>
          <a:p>
            <a:r>
              <a:rPr lang="es-ES" sz="3200" dirty="0"/>
              <a:t>          * Comunicación hogar-escuela ++ 14</a:t>
            </a:r>
          </a:p>
          <a:p>
            <a:r>
              <a:rPr lang="es-ES" sz="3200" dirty="0"/>
              <a:t>          * Calidad de WCSD –7</a:t>
            </a:r>
          </a:p>
          <a:p>
            <a:r>
              <a:rPr lang="es-ES" sz="3200" dirty="0"/>
              <a:t>          * Colaboración del personal ++ 23</a:t>
            </a:r>
          </a:p>
          <a:p>
            <a:r>
              <a:rPr lang="es-ES" sz="3200" dirty="0"/>
              <a:t>          * Aprendizaje socioemocional ++ 17</a:t>
            </a:r>
            <a:r>
              <a:rPr lang="en-US" sz="3200" dirty="0"/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5337170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900D7-1D8D-4852-B527-8E75E3EBB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986" y="866987"/>
            <a:ext cx="10055014" cy="1878471"/>
          </a:xfrm>
        </p:spPr>
        <p:txBody>
          <a:bodyPr/>
          <a:lstStyle/>
          <a:p>
            <a:r>
              <a:rPr lang="es-ES" dirty="0"/>
              <a:t>Análisis de la encuesta de clima estudiantil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82335-B539-4E53-9B97-D9D8256A0F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984" y="3072840"/>
            <a:ext cx="9826415" cy="5519322"/>
          </a:xfrm>
        </p:spPr>
        <p:txBody>
          <a:bodyPr>
            <a:normAutofit/>
          </a:bodyPr>
          <a:lstStyle/>
          <a:p>
            <a:r>
              <a:rPr lang="en-US" sz="3200" dirty="0"/>
              <a:t>3 Topics – scores increased​</a:t>
            </a:r>
          </a:p>
          <a:p>
            <a:r>
              <a:rPr lang="en-US" sz="3200" dirty="0"/>
              <a:t>10 Topics – scores decreased​</a:t>
            </a:r>
          </a:p>
          <a:p>
            <a:endParaRPr lang="en-US" sz="3200" dirty="0"/>
          </a:p>
          <a:p>
            <a:r>
              <a:rPr lang="es-ES" sz="3200" dirty="0"/>
              <a:t>Destacados:</a:t>
            </a:r>
          </a:p>
          <a:p>
            <a:r>
              <a:rPr lang="es-ES" sz="3200" dirty="0"/>
              <a:t>          * Participación de los estudiantes –5</a:t>
            </a:r>
          </a:p>
          <a:p>
            <a:r>
              <a:rPr lang="es-ES" sz="3200" dirty="0"/>
              <a:t>          * Victimización ++ 6</a:t>
            </a:r>
          </a:p>
          <a:p>
            <a:r>
              <a:rPr lang="es-ES" sz="3200" dirty="0"/>
              <a:t>No se ven armas peligrosas en la escuela ++ 10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97879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>
                <a:solidFill>
                  <a:schemeClr val="accent1">
                    <a:lumMod val="50000"/>
                  </a:schemeClr>
                </a:solidFill>
              </a:rPr>
              <a:t>Preguntas</a:t>
            </a:r>
            <a:endParaRPr lang="es-MX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F2BA5864-A155-4B54-A786-7D51DFD7FD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532643">
            <a:off x="866986" y="3216952"/>
            <a:ext cx="9692541" cy="3319695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163D3F-E644-4B34-A787-128D60855037}"/>
              </a:ext>
            </a:extLst>
          </p:cNvPr>
          <p:cNvSpPr txBox="1"/>
          <p:nvPr/>
        </p:nvSpPr>
        <p:spPr>
          <a:xfrm>
            <a:off x="4064000" y="8771197"/>
            <a:ext cx="3657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hlinkClick r:id="rId3" tooltip="http://stopcerobullying.blogspot.com/"/>
              </a:rPr>
              <a:t>This Photo</a:t>
            </a:r>
            <a:r>
              <a:rPr lang="en-US" sz="900"/>
              <a:t> by Unknown Author is licensed under </a:t>
            </a:r>
            <a:r>
              <a:rPr lang="en-US" sz="900">
                <a:hlinkClick r:id="rId4" tooltip="https://creativecommons.org/licenses/by-nc-sa/3.0/"/>
              </a:rPr>
              <a:t>CC BY-SA-NC</a:t>
            </a:r>
            <a:endParaRPr lang="en-US" sz="9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>
            <a:extLst>
              <a:ext uri="{FF2B5EF4-FFF2-40B4-BE49-F238E27FC236}">
                <a16:creationId xmlns:a16="http://schemas.microsoft.com/office/drawing/2014/main" id="{2D94F95D-89EF-455B-9F54-0F4231363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02401"/>
            <a:ext cx="13004800" cy="325119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12B9F8D-6DD1-481E-8CCE-81A7EEB15F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20277" y="-12041"/>
            <a:ext cx="5084511" cy="9765640"/>
            <a:chOff x="7425267" y="-8467"/>
            <a:chExt cx="4766733" cy="6866467"/>
          </a:xfrm>
        </p:grpSpPr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D531F65-BE00-4220-96DD-64DD545E0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196547" y="4572001"/>
              <a:ext cx="393665" cy="2285999"/>
            </a:xfrm>
            <a:prstGeom prst="line">
              <a:avLst/>
            </a:prstGeom>
            <a:ln w="9525">
              <a:solidFill>
                <a:srgbClr val="BFBFBF">
                  <a:alpha val="7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95BD48B8-B8E0-4EC6-889B-B9D5035859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4572001"/>
              <a:ext cx="3383073" cy="2285999"/>
            </a:xfrm>
            <a:prstGeom prst="line">
              <a:avLst/>
            </a:prstGeom>
            <a:ln w="9525">
              <a:solidFill>
                <a:srgbClr val="BFBFBF">
                  <a:alpha val="69804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23">
              <a:extLst>
                <a:ext uri="{FF2B5EF4-FFF2-40B4-BE49-F238E27FC236}">
                  <a16:creationId xmlns:a16="http://schemas.microsoft.com/office/drawing/2014/main" id="{4CB88335-CEFC-4E93-A849-B293A59F00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1" name="Rectangle 25">
              <a:extLst>
                <a:ext uri="{FF2B5EF4-FFF2-40B4-BE49-F238E27FC236}">
                  <a16:creationId xmlns:a16="http://schemas.microsoft.com/office/drawing/2014/main" id="{A68404B5-9CA3-4B1B-A75D-54F36B1B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2" name="Isosceles Triangle 51">
              <a:extLst>
                <a:ext uri="{FF2B5EF4-FFF2-40B4-BE49-F238E27FC236}">
                  <a16:creationId xmlns:a16="http://schemas.microsoft.com/office/drawing/2014/main" id="{7260DE41-7357-49EC-A4FF-41B666696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3" name="Rectangle 27">
              <a:extLst>
                <a:ext uri="{FF2B5EF4-FFF2-40B4-BE49-F238E27FC236}">
                  <a16:creationId xmlns:a16="http://schemas.microsoft.com/office/drawing/2014/main" id="{1D9D87BA-A306-430B-8BCF-468FF820D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4" name="Rectangle 28">
              <a:extLst>
                <a:ext uri="{FF2B5EF4-FFF2-40B4-BE49-F238E27FC236}">
                  <a16:creationId xmlns:a16="http://schemas.microsoft.com/office/drawing/2014/main" id="{39F522E6-2DF0-48FC-873D-74BF21019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5" name="Rectangle 29">
              <a:extLst>
                <a:ext uri="{FF2B5EF4-FFF2-40B4-BE49-F238E27FC236}">
                  <a16:creationId xmlns:a16="http://schemas.microsoft.com/office/drawing/2014/main" id="{1015C585-0283-4901-9837-57DD565CE8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56" name="Isosceles Triangle 55">
              <a:extLst>
                <a:ext uri="{FF2B5EF4-FFF2-40B4-BE49-F238E27FC236}">
                  <a16:creationId xmlns:a16="http://schemas.microsoft.com/office/drawing/2014/main" id="{CB6D253E-04B9-4649-B17B-DE58968B27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89" y="6778271"/>
            <a:ext cx="9169779" cy="1878471"/>
          </a:xfrm>
        </p:spPr>
        <p:txBody>
          <a:bodyPr anchor="ctr">
            <a:normAutofit/>
          </a:bodyPr>
          <a:lstStyle/>
          <a:p>
            <a:r>
              <a:rPr lang="es-MX" sz="5500" b="1">
                <a:solidFill>
                  <a:schemeClr val="accent1">
                    <a:lumMod val="50000"/>
                  </a:schemeClr>
                </a:solidFill>
              </a:rPr>
              <a:t>Participación</a:t>
            </a:r>
          </a:p>
        </p:txBody>
      </p:sp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A1AE21A0-AA96-4557-AB48-66255CF0AD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3004800" cy="6502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965678"/>
              </p:ext>
            </p:extLst>
          </p:nvPr>
        </p:nvGraphicFramePr>
        <p:xfrm>
          <a:off x="685800" y="914400"/>
          <a:ext cx="11633200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97992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Evaluaciones educativas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16000" y="6423117"/>
            <a:ext cx="9027861" cy="2171563"/>
          </a:xfrm>
        </p:spPr>
        <p:txBody>
          <a:bodyPr>
            <a:normAutofit fontScale="92500" lnSpcReduction="10000"/>
          </a:bodyPr>
          <a:lstStyle/>
          <a:p>
            <a:r>
              <a:rPr lang="es-MX" dirty="0"/>
              <a:t>“</a:t>
            </a:r>
            <a:r>
              <a:rPr lang="es-MX" dirty="0" err="1"/>
              <a:t>School</a:t>
            </a:r>
            <a:r>
              <a:rPr lang="es-MX" dirty="0"/>
              <a:t> City” evaluaciones intermedias</a:t>
            </a:r>
          </a:p>
          <a:p>
            <a:r>
              <a:rPr lang="es-MX" dirty="0"/>
              <a:t>exámenes semestrales</a:t>
            </a:r>
          </a:p>
          <a:p>
            <a:r>
              <a:rPr lang="es-MX" dirty="0"/>
              <a:t>WIDA</a:t>
            </a:r>
          </a:p>
          <a:p>
            <a:r>
              <a:rPr lang="es-MX" dirty="0"/>
              <a:t>SBAC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430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783" y="866986"/>
            <a:ext cx="6920485" cy="1878471"/>
          </a:xfrm>
        </p:spPr>
        <p:txBody>
          <a:bodyPr>
            <a:normAutofit/>
          </a:bodyPr>
          <a:lstStyle/>
          <a:p>
            <a:pPr eaLnBrk="1" hangingPunct="1"/>
            <a:r>
              <a:rPr lang="es-MX" b="1"/>
              <a:t>Evaluaciones</a:t>
            </a:r>
          </a:p>
        </p:txBody>
      </p:sp>
      <p:sp>
        <p:nvSpPr>
          <p:cNvPr id="16388" name="Isosceles Triangle 70">
            <a:extLst>
              <a:ext uri="{FF2B5EF4-FFF2-40B4-BE49-F238E27FC236}">
                <a16:creationId xmlns:a16="http://schemas.microsoft.com/office/drawing/2014/main" id="{3D6475D0-776E-47C5-97FF-DF8721813F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1695069"/>
            <a:ext cx="898769" cy="8058531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764804"/>
              </p:ext>
            </p:extLst>
          </p:nvPr>
        </p:nvGraphicFramePr>
        <p:xfrm>
          <a:off x="2235201" y="2438400"/>
          <a:ext cx="7657068" cy="6153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B5AA8A5-25CC-4295-892F-367FCDAF2B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09DD65AA-8280-4962-92F3-DF1CB5334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4341" y="-12041"/>
            <a:ext cx="5084516" cy="9765641"/>
            <a:chOff x="7425267" y="-8467"/>
            <a:chExt cx="4766733" cy="6866467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8942788-FC6D-44C2-BFC1-6F064710DA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01093AC6-E5C2-4894-A520-5BE11049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23">
              <a:extLst>
                <a:ext uri="{FF2B5EF4-FFF2-40B4-BE49-F238E27FC236}">
                  <a16:creationId xmlns:a16="http://schemas.microsoft.com/office/drawing/2014/main" id="{F2EF9281-EAD8-4973-938C-52DECCD0F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7" name="Rectangle 25">
              <a:extLst>
                <a:ext uri="{FF2B5EF4-FFF2-40B4-BE49-F238E27FC236}">
                  <a16:creationId xmlns:a16="http://schemas.microsoft.com/office/drawing/2014/main" id="{F4D52681-7A79-4750-8E02-7C30DBAFE9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77">
              <a:extLst>
                <a:ext uri="{FF2B5EF4-FFF2-40B4-BE49-F238E27FC236}">
                  <a16:creationId xmlns:a16="http://schemas.microsoft.com/office/drawing/2014/main" id="{F132E88E-8003-49D3-88BD-E18DF6965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27">
              <a:extLst>
                <a:ext uri="{FF2B5EF4-FFF2-40B4-BE49-F238E27FC236}">
                  <a16:creationId xmlns:a16="http://schemas.microsoft.com/office/drawing/2014/main" id="{8C986A99-157C-40D0-97AD-371B6F55E3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0" name="Rectangle 28">
              <a:extLst>
                <a:ext uri="{FF2B5EF4-FFF2-40B4-BE49-F238E27FC236}">
                  <a16:creationId xmlns:a16="http://schemas.microsoft.com/office/drawing/2014/main" id="{264123D5-6D32-4F54-BAD5-43A5BAF6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1" name="Rectangle 29">
              <a:extLst>
                <a:ext uri="{FF2B5EF4-FFF2-40B4-BE49-F238E27FC236}">
                  <a16:creationId xmlns:a16="http://schemas.microsoft.com/office/drawing/2014/main" id="{5FCA8C06-6A3E-4C39-9EF2-1179873319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3F93416A-6C44-4D77-A94A-DEBC035EA6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695979" y="1966202"/>
            <a:ext cx="3784087" cy="5821195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es-MX" sz="5500" b="1">
                <a:solidFill>
                  <a:schemeClr val="accent1">
                    <a:lumMod val="75000"/>
                  </a:schemeClr>
                </a:solidFill>
              </a:rPr>
              <a:t>Cronología de resultados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24C6BC13-FB1E-48CC-B421-3D0603972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25466" y="0"/>
            <a:ext cx="6879334" cy="9753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3761612"/>
              </p:ext>
            </p:extLst>
          </p:nvPr>
        </p:nvGraphicFramePr>
        <p:xfrm>
          <a:off x="5176045" y="1343379"/>
          <a:ext cx="7139002" cy="685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65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Uso de fondos</a:t>
            </a:r>
          </a:p>
        </p:txBody>
      </p:sp>
    </p:spTree>
    <p:extLst>
      <p:ext uri="{BB962C8B-B14F-4D97-AF65-F5344CB8AC3E}">
        <p14:creationId xmlns:p14="http://schemas.microsoft.com/office/powerpoint/2010/main" val="1102452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9104B-9BB1-4809-A67C-A5F28012E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Fondos</a:t>
            </a:r>
            <a:r>
              <a:rPr lang="en-US" dirty="0"/>
              <a:t> de la </a:t>
            </a:r>
            <a:r>
              <a:rPr lang="en-US" dirty="0" err="1"/>
              <a:t>escuela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1819F7-AE2A-4352-BF94-A12D256DB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Fondo</a:t>
            </a:r>
            <a:r>
              <a:rPr lang="en-US" dirty="0"/>
              <a:t> General 				$80,115+ maestros</a:t>
            </a:r>
          </a:p>
          <a:p>
            <a:r>
              <a:rPr lang="en-US" dirty="0"/>
              <a:t>Title I						$342,705</a:t>
            </a:r>
          </a:p>
          <a:p>
            <a:r>
              <a:rPr lang="en-US" dirty="0"/>
              <a:t>Title I 1003 (a) 				$115,460</a:t>
            </a:r>
          </a:p>
          <a:p>
            <a:r>
              <a:rPr lang="en-US" dirty="0"/>
              <a:t>Zoom							$366,276</a:t>
            </a:r>
          </a:p>
          <a:p>
            <a:r>
              <a:rPr lang="en-US" dirty="0" err="1"/>
              <a:t>comunidades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las </a:t>
            </a:r>
            <a:r>
              <a:rPr lang="en-US" dirty="0" err="1"/>
              <a:t>escuelas</a:t>
            </a:r>
            <a:r>
              <a:rPr lang="en-US" dirty="0"/>
              <a:t>	$36,432</a:t>
            </a:r>
          </a:p>
          <a:p>
            <a:r>
              <a:rPr lang="en-US" dirty="0"/>
              <a:t>21st </a:t>
            </a:r>
            <a:r>
              <a:rPr lang="en-US" dirty="0" err="1"/>
              <a:t>Siglo</a:t>
            </a:r>
            <a:r>
              <a:rPr lang="en-US" dirty="0"/>
              <a:t> 					$118,105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955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nual TI Meeting SPA" id="{1A6E3F5F-8240-475E-A7FC-B812A550D577}" vid="{A6FD1576-0379-4F1E-BED3-4D0A40CF728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19894715A3934291428EF4901C0B8F" ma:contentTypeVersion="7" ma:contentTypeDescription="Create a new document." ma:contentTypeScope="" ma:versionID="3f178b2f9702a86c1fe4bdae93a128dd">
  <xsd:schema xmlns:xsd="http://www.w3.org/2001/XMLSchema" xmlns:xs="http://www.w3.org/2001/XMLSchema" xmlns:p="http://schemas.microsoft.com/office/2006/metadata/properties" xmlns:ns3="0e07616b-ccf0-4dec-913f-dc751d1d90b9" xmlns:ns4="0e838fe2-3665-4cf6-b734-797e48ddfb63" targetNamespace="http://schemas.microsoft.com/office/2006/metadata/properties" ma:root="true" ma:fieldsID="3125161d36c39c4408178adaec70a5f2" ns3:_="" ns4:_="">
    <xsd:import namespace="0e07616b-ccf0-4dec-913f-dc751d1d90b9"/>
    <xsd:import namespace="0e838fe2-3665-4cf6-b734-797e48ddfb6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07616b-ccf0-4dec-913f-dc751d1d90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838fe2-3665-4cf6-b734-797e48ddfb6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4D2108-D735-4B36-AA07-08CB18EAB016}">
  <ds:schemaRefs>
    <ds:schemaRef ds:uri="0e838fe2-3665-4cf6-b734-797e48ddfb63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0e07616b-ccf0-4dec-913f-dc751d1d90b9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5CA329-1A2A-45F1-9615-7628075DBF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DF7E23-6C9B-4EF6-9360-D35DE4CD6E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07616b-ccf0-4dec-913f-dc751d1d90b9"/>
    <ds:schemaRef ds:uri="0e838fe2-3665-4cf6-b734-797e48ddfb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Annual TI Meeting SPA</Template>
  <TotalTime>153</TotalTime>
  <Words>2325</Words>
  <Application>Microsoft Office PowerPoint</Application>
  <PresentationFormat>Custom</PresentationFormat>
  <Paragraphs>265</Paragraphs>
  <Slides>38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Chalkboard</vt:lpstr>
      <vt:lpstr>Helvetica</vt:lpstr>
      <vt:lpstr>Impact</vt:lpstr>
      <vt:lpstr>News Gothic MT</vt:lpstr>
      <vt:lpstr>Segoe UI</vt:lpstr>
      <vt:lpstr>Trebuchet MS</vt:lpstr>
      <vt:lpstr>Wingdings 3</vt:lpstr>
      <vt:lpstr>Facet</vt:lpstr>
      <vt:lpstr>Junta Anual de Título I</vt:lpstr>
      <vt:lpstr>Programa Titulo I</vt:lpstr>
      <vt:lpstr>Proposito</vt:lpstr>
      <vt:lpstr>Participación</vt:lpstr>
      <vt:lpstr>Evaluaciones educativas</vt:lpstr>
      <vt:lpstr>Evaluaciones</vt:lpstr>
      <vt:lpstr>Cronología de resultados</vt:lpstr>
      <vt:lpstr>Uso de fondos</vt:lpstr>
      <vt:lpstr>Fondos de la escuela</vt:lpstr>
      <vt:lpstr>Strategic General Fund</vt:lpstr>
      <vt:lpstr>Titulo I 1003(a)</vt:lpstr>
      <vt:lpstr>Titulo I</vt:lpstr>
      <vt:lpstr>Zoom</vt:lpstr>
      <vt:lpstr>21st Century   -programa despues de escuela</vt:lpstr>
      <vt:lpstr>Otra $$$</vt:lpstr>
      <vt:lpstr>Fondos de Titulo I</vt:lpstr>
      <vt:lpstr>Fondos del programa</vt:lpstr>
      <vt:lpstr>El Currículum y la Instrucción​</vt:lpstr>
      <vt:lpstr>FACE Liaison</vt:lpstr>
      <vt:lpstr>Requisitos adicionales de notificación para padres</vt:lpstr>
      <vt:lpstr>Normas del distrito– Compromiso familiar</vt:lpstr>
      <vt:lpstr>Normas de participación escolar de padres y familias</vt:lpstr>
      <vt:lpstr>Convenio entre escuela y padres de familia</vt:lpstr>
      <vt:lpstr>Requisitos de educadores</vt:lpstr>
      <vt:lpstr>El derecho a saber de los padres-nivel distrito</vt:lpstr>
      <vt:lpstr>El derecho a saber de los padres-nivel escolar</vt:lpstr>
      <vt:lpstr>CSI  </vt:lpstr>
      <vt:lpstr>2019-2020 SPP</vt:lpstr>
      <vt:lpstr>2019-2020 SPP</vt:lpstr>
      <vt:lpstr>CSI  </vt:lpstr>
      <vt:lpstr>Iniciativas escolares</vt:lpstr>
      <vt:lpstr>Desarrollo Profesional</vt:lpstr>
      <vt:lpstr>New administration        Many new teachers</vt:lpstr>
      <vt:lpstr>Participacion familiar</vt:lpstr>
      <vt:lpstr>Participación familiar</vt:lpstr>
      <vt:lpstr>Análisis de la encuesta de clima del personal</vt:lpstr>
      <vt:lpstr>Análisis de la encuesta de clima estudiantil</vt:lpstr>
      <vt:lpstr>Preguntas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Junta Anual de Título I</dc:title>
  <dc:creator>Lobkowicz, Amanda M</dc:creator>
  <cp:lastModifiedBy>Lobkowicz, Amanda M</cp:lastModifiedBy>
  <cp:revision>5</cp:revision>
  <cp:lastPrinted>2020-09-30T18:44:01Z</cp:lastPrinted>
  <dcterms:created xsi:type="dcterms:W3CDTF">2020-09-30T15:52:48Z</dcterms:created>
  <dcterms:modified xsi:type="dcterms:W3CDTF">2020-09-30T18:44:31Z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0x0101001419894715A3934291428EF4901C0B8F</vt:lpwstr>
  </property>
</Properties>
</file>